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73" r:id="rId3"/>
    <p:sldMasterId id="2147483685" r:id="rId4"/>
  </p:sldMasterIdLst>
  <p:notesMasterIdLst>
    <p:notesMasterId r:id="rId23"/>
  </p:notesMasterIdLst>
  <p:sldIdLst>
    <p:sldId id="277" r:id="rId5"/>
    <p:sldId id="256" r:id="rId6"/>
    <p:sldId id="257" r:id="rId7"/>
    <p:sldId id="269" r:id="rId8"/>
    <p:sldId id="265" r:id="rId9"/>
    <p:sldId id="258" r:id="rId10"/>
    <p:sldId id="263" r:id="rId11"/>
    <p:sldId id="267" r:id="rId12"/>
    <p:sldId id="266" r:id="rId13"/>
    <p:sldId id="271" r:id="rId14"/>
    <p:sldId id="261" r:id="rId15"/>
    <p:sldId id="268" r:id="rId16"/>
    <p:sldId id="270" r:id="rId17"/>
    <p:sldId id="272" r:id="rId18"/>
    <p:sldId id="273" r:id="rId19"/>
    <p:sldId id="275" r:id="rId20"/>
    <p:sldId id="274" r:id="rId21"/>
    <p:sldId id="276" r:id="rId22"/>
  </p:sldIdLst>
  <p:sldSz cx="11887200" cy="8229600"/>
  <p:notesSz cx="6858000" cy="9144000"/>
  <p:defaultTextStyle>
    <a:defPPr>
      <a:defRPr lang="en-US"/>
    </a:defPPr>
    <a:lvl1pPr marL="0" algn="l" defTabSz="1149360" rtl="0" eaLnBrk="1" latinLnBrk="0" hangingPunct="1">
      <a:defRPr sz="2300" kern="1200">
        <a:solidFill>
          <a:schemeClr val="tx1"/>
        </a:solidFill>
        <a:latin typeface="+mn-lt"/>
        <a:ea typeface="+mn-ea"/>
        <a:cs typeface="+mn-cs"/>
      </a:defRPr>
    </a:lvl1pPr>
    <a:lvl2pPr marL="574679" algn="l" defTabSz="1149360" rtl="0" eaLnBrk="1" latinLnBrk="0" hangingPunct="1">
      <a:defRPr sz="2300" kern="1200">
        <a:solidFill>
          <a:schemeClr val="tx1"/>
        </a:solidFill>
        <a:latin typeface="+mn-lt"/>
        <a:ea typeface="+mn-ea"/>
        <a:cs typeface="+mn-cs"/>
      </a:defRPr>
    </a:lvl2pPr>
    <a:lvl3pPr marL="1149360" algn="l" defTabSz="1149360" rtl="0" eaLnBrk="1" latinLnBrk="0" hangingPunct="1">
      <a:defRPr sz="2300" kern="1200">
        <a:solidFill>
          <a:schemeClr val="tx1"/>
        </a:solidFill>
        <a:latin typeface="+mn-lt"/>
        <a:ea typeface="+mn-ea"/>
        <a:cs typeface="+mn-cs"/>
      </a:defRPr>
    </a:lvl3pPr>
    <a:lvl4pPr marL="1724040" algn="l" defTabSz="1149360" rtl="0" eaLnBrk="1" latinLnBrk="0" hangingPunct="1">
      <a:defRPr sz="2300" kern="1200">
        <a:solidFill>
          <a:schemeClr val="tx1"/>
        </a:solidFill>
        <a:latin typeface="+mn-lt"/>
        <a:ea typeface="+mn-ea"/>
        <a:cs typeface="+mn-cs"/>
      </a:defRPr>
    </a:lvl4pPr>
    <a:lvl5pPr marL="2298718" algn="l" defTabSz="1149360" rtl="0" eaLnBrk="1" latinLnBrk="0" hangingPunct="1">
      <a:defRPr sz="2300" kern="1200">
        <a:solidFill>
          <a:schemeClr val="tx1"/>
        </a:solidFill>
        <a:latin typeface="+mn-lt"/>
        <a:ea typeface="+mn-ea"/>
        <a:cs typeface="+mn-cs"/>
      </a:defRPr>
    </a:lvl5pPr>
    <a:lvl6pPr marL="2873401" algn="l" defTabSz="1149360" rtl="0" eaLnBrk="1" latinLnBrk="0" hangingPunct="1">
      <a:defRPr sz="2300" kern="1200">
        <a:solidFill>
          <a:schemeClr val="tx1"/>
        </a:solidFill>
        <a:latin typeface="+mn-lt"/>
        <a:ea typeface="+mn-ea"/>
        <a:cs typeface="+mn-cs"/>
      </a:defRPr>
    </a:lvl6pPr>
    <a:lvl7pPr marL="3448079" algn="l" defTabSz="1149360" rtl="0" eaLnBrk="1" latinLnBrk="0" hangingPunct="1">
      <a:defRPr sz="2300" kern="1200">
        <a:solidFill>
          <a:schemeClr val="tx1"/>
        </a:solidFill>
        <a:latin typeface="+mn-lt"/>
        <a:ea typeface="+mn-ea"/>
        <a:cs typeface="+mn-cs"/>
      </a:defRPr>
    </a:lvl7pPr>
    <a:lvl8pPr marL="4022760" algn="l" defTabSz="1149360" rtl="0" eaLnBrk="1" latinLnBrk="0" hangingPunct="1">
      <a:defRPr sz="2300" kern="1200">
        <a:solidFill>
          <a:schemeClr val="tx1"/>
        </a:solidFill>
        <a:latin typeface="+mn-lt"/>
        <a:ea typeface="+mn-ea"/>
        <a:cs typeface="+mn-cs"/>
      </a:defRPr>
    </a:lvl8pPr>
    <a:lvl9pPr marL="4597441" algn="l" defTabSz="1149360" rtl="0" eaLnBrk="1" latinLnBrk="0" hangingPunct="1">
      <a:defRPr sz="23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4" autoAdjust="0"/>
    <p:restoredTop sz="94662" autoAdjust="0"/>
  </p:normalViewPr>
  <p:slideViewPr>
    <p:cSldViewPr>
      <p:cViewPr>
        <p:scale>
          <a:sx n="50" d="100"/>
          <a:sy n="50" d="100"/>
        </p:scale>
        <p:origin x="-1524" y="-300"/>
      </p:cViewPr>
      <p:guideLst>
        <p:guide orient="horz" pos="2592"/>
        <p:guide pos="3744"/>
      </p:guideLst>
    </p:cSldViewPr>
  </p:slideViewPr>
  <p:outlineViewPr>
    <p:cViewPr>
      <p:scale>
        <a:sx n="33" d="100"/>
        <a:sy n="33" d="100"/>
      </p:scale>
      <p:origin x="0" y="206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1A86B95-1E9A-4EF7-B272-FA72E038922C}" type="datetimeFigureOut">
              <a:rPr lang="en-US" smtClean="0"/>
              <a:t>10/8/2022</a:t>
            </a:fld>
            <a:endParaRPr lang="en-US"/>
          </a:p>
        </p:txBody>
      </p:sp>
      <p:sp>
        <p:nvSpPr>
          <p:cNvPr id="4" name="Slide Image Placeholder 3"/>
          <p:cNvSpPr>
            <a:spLocks noGrp="1" noRot="1" noChangeAspect="1"/>
          </p:cNvSpPr>
          <p:nvPr>
            <p:ph type="sldImg" idx="2"/>
          </p:nvPr>
        </p:nvSpPr>
        <p:spPr>
          <a:xfrm>
            <a:off x="952500" y="685800"/>
            <a:ext cx="4953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023ED4B-97CE-429B-9EBF-0D27CF9238F0}" type="slidenum">
              <a:rPr lang="en-US" smtClean="0"/>
              <a:t>‹#›</a:t>
            </a:fld>
            <a:endParaRPr lang="en-US"/>
          </a:p>
        </p:txBody>
      </p:sp>
    </p:spTree>
    <p:extLst>
      <p:ext uri="{BB962C8B-B14F-4D97-AF65-F5344CB8AC3E}">
        <p14:creationId xmlns:p14="http://schemas.microsoft.com/office/powerpoint/2010/main" val="3889977292"/>
      </p:ext>
    </p:extLst>
  </p:cSld>
  <p:clrMap bg1="lt1" tx1="dk1" bg2="lt2" tx2="dk2" accent1="accent1" accent2="accent2" accent3="accent3" accent4="accent4" accent5="accent5" accent6="accent6" hlink="hlink" folHlink="folHlink"/>
  <p:notesStyle>
    <a:lvl1pPr marL="0" algn="l" defTabSz="1149360" rtl="0" eaLnBrk="1" latinLnBrk="0" hangingPunct="1">
      <a:defRPr sz="1500" kern="1200">
        <a:solidFill>
          <a:schemeClr val="tx1"/>
        </a:solidFill>
        <a:latin typeface="+mn-lt"/>
        <a:ea typeface="+mn-ea"/>
        <a:cs typeface="+mn-cs"/>
      </a:defRPr>
    </a:lvl1pPr>
    <a:lvl2pPr marL="574679" algn="l" defTabSz="1149360" rtl="0" eaLnBrk="1" latinLnBrk="0" hangingPunct="1">
      <a:defRPr sz="1500" kern="1200">
        <a:solidFill>
          <a:schemeClr val="tx1"/>
        </a:solidFill>
        <a:latin typeface="+mn-lt"/>
        <a:ea typeface="+mn-ea"/>
        <a:cs typeface="+mn-cs"/>
      </a:defRPr>
    </a:lvl2pPr>
    <a:lvl3pPr marL="1149360" algn="l" defTabSz="1149360" rtl="0" eaLnBrk="1" latinLnBrk="0" hangingPunct="1">
      <a:defRPr sz="1500" kern="1200">
        <a:solidFill>
          <a:schemeClr val="tx1"/>
        </a:solidFill>
        <a:latin typeface="+mn-lt"/>
        <a:ea typeface="+mn-ea"/>
        <a:cs typeface="+mn-cs"/>
      </a:defRPr>
    </a:lvl3pPr>
    <a:lvl4pPr marL="1724040" algn="l" defTabSz="1149360" rtl="0" eaLnBrk="1" latinLnBrk="0" hangingPunct="1">
      <a:defRPr sz="1500" kern="1200">
        <a:solidFill>
          <a:schemeClr val="tx1"/>
        </a:solidFill>
        <a:latin typeface="+mn-lt"/>
        <a:ea typeface="+mn-ea"/>
        <a:cs typeface="+mn-cs"/>
      </a:defRPr>
    </a:lvl4pPr>
    <a:lvl5pPr marL="2298718" algn="l" defTabSz="1149360" rtl="0" eaLnBrk="1" latinLnBrk="0" hangingPunct="1">
      <a:defRPr sz="1500" kern="1200">
        <a:solidFill>
          <a:schemeClr val="tx1"/>
        </a:solidFill>
        <a:latin typeface="+mn-lt"/>
        <a:ea typeface="+mn-ea"/>
        <a:cs typeface="+mn-cs"/>
      </a:defRPr>
    </a:lvl5pPr>
    <a:lvl6pPr marL="2873401" algn="l" defTabSz="1149360" rtl="0" eaLnBrk="1" latinLnBrk="0" hangingPunct="1">
      <a:defRPr sz="1500" kern="1200">
        <a:solidFill>
          <a:schemeClr val="tx1"/>
        </a:solidFill>
        <a:latin typeface="+mn-lt"/>
        <a:ea typeface="+mn-ea"/>
        <a:cs typeface="+mn-cs"/>
      </a:defRPr>
    </a:lvl6pPr>
    <a:lvl7pPr marL="3448079" algn="l" defTabSz="1149360" rtl="0" eaLnBrk="1" latinLnBrk="0" hangingPunct="1">
      <a:defRPr sz="1500" kern="1200">
        <a:solidFill>
          <a:schemeClr val="tx1"/>
        </a:solidFill>
        <a:latin typeface="+mn-lt"/>
        <a:ea typeface="+mn-ea"/>
        <a:cs typeface="+mn-cs"/>
      </a:defRPr>
    </a:lvl7pPr>
    <a:lvl8pPr marL="4022760" algn="l" defTabSz="1149360" rtl="0" eaLnBrk="1" latinLnBrk="0" hangingPunct="1">
      <a:defRPr sz="1500" kern="1200">
        <a:solidFill>
          <a:schemeClr val="tx1"/>
        </a:solidFill>
        <a:latin typeface="+mn-lt"/>
        <a:ea typeface="+mn-ea"/>
        <a:cs typeface="+mn-cs"/>
      </a:defRPr>
    </a:lvl8pPr>
    <a:lvl9pPr marL="4597441" algn="l" defTabSz="1149360" rtl="0" eaLnBrk="1" latinLnBrk="0" hangingPunct="1">
      <a:defRPr sz="15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3606f1c2d_30:notes"/>
          <p:cNvSpPr>
            <a:spLocks noGrp="1" noRot="1" noChangeAspect="1"/>
          </p:cNvSpPr>
          <p:nvPr>
            <p:ph type="sldImg" idx="2"/>
          </p:nvPr>
        </p:nvSpPr>
        <p:spPr>
          <a:xfrm>
            <a:off x="952500" y="685800"/>
            <a:ext cx="4953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幻灯片图像占位符 86017"/>
          <p:cNvSpPr>
            <a:spLocks noGrp="1" noRot="1" noChangeAspect="1" noTextEdit="1"/>
          </p:cNvSpPr>
          <p:nvPr>
            <p:ph type="sldImg"/>
          </p:nvPr>
        </p:nvSpPr>
        <p:spPr>
          <a:ln/>
        </p:spPr>
      </p:sp>
      <p:sp>
        <p:nvSpPr>
          <p:cNvPr id="86019" name="文本占位符 86018"/>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17</a:t>
            </a:fld>
            <a:endParaRPr lang="zh-CN" sz="1200" dirty="0"/>
          </a:p>
        </p:txBody>
      </p:sp>
    </p:spTree>
    <p:extLst>
      <p:ext uri="{BB962C8B-B14F-4D97-AF65-F5344CB8AC3E}">
        <p14:creationId xmlns:p14="http://schemas.microsoft.com/office/powerpoint/2010/main" val="454789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幻灯片图像占位符 70657"/>
          <p:cNvSpPr>
            <a:spLocks noGrp="1" noRot="1" noChangeAspect="1" noTextEdit="1"/>
          </p:cNvSpPr>
          <p:nvPr>
            <p:ph type="sldImg"/>
          </p:nvPr>
        </p:nvSpPr>
        <p:spPr>
          <a:ln/>
        </p:spPr>
      </p:sp>
      <p:sp>
        <p:nvSpPr>
          <p:cNvPr id="70659" name="文本占位符 70658"/>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18</a:t>
            </a:fld>
            <a:endParaRPr lang="zh-CN" sz="1200" dirty="0"/>
          </a:p>
        </p:txBody>
      </p:sp>
    </p:spTree>
    <p:extLst>
      <p:ext uri="{BB962C8B-B14F-4D97-AF65-F5344CB8AC3E}">
        <p14:creationId xmlns:p14="http://schemas.microsoft.com/office/powerpoint/2010/main" val="28205325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幻灯片图像占位符 50177"/>
          <p:cNvSpPr>
            <a:spLocks noGrp="1" noRot="1" noChangeAspect="1" noTextEdit="1"/>
          </p:cNvSpPr>
          <p:nvPr>
            <p:ph type="sldImg"/>
          </p:nvPr>
        </p:nvSpPr>
        <p:spPr>
          <a:xfrm>
            <a:off x="952500" y="685800"/>
            <a:ext cx="4953000" cy="3429000"/>
          </a:xfrm>
          <a:ln/>
        </p:spPr>
      </p:sp>
      <p:sp>
        <p:nvSpPr>
          <p:cNvPr id="50179" name="文本占位符 50178"/>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7</a:t>
            </a:fld>
            <a:endParaRPr lang="zh-CN" sz="1200" dirty="0"/>
          </a:p>
        </p:txBody>
      </p:sp>
    </p:spTree>
    <p:extLst>
      <p:ext uri="{BB962C8B-B14F-4D97-AF65-F5344CB8AC3E}">
        <p14:creationId xmlns:p14="http://schemas.microsoft.com/office/powerpoint/2010/main" val="28278266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g35ed75ccf_073:notes"/>
          <p:cNvSpPr>
            <a:spLocks noGrp="1" noRot="1" noChangeAspect="1"/>
          </p:cNvSpPr>
          <p:nvPr>
            <p:ph type="sldImg" idx="2"/>
          </p:nvPr>
        </p:nvSpPr>
        <p:spPr>
          <a:xfrm>
            <a:off x="952500" y="685800"/>
            <a:ext cx="4953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2" name="Google Shape;392;g35ed75ccf_0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g35ed75ccf_028:notes"/>
          <p:cNvSpPr>
            <a:spLocks noGrp="1" noRot="1" noChangeAspect="1"/>
          </p:cNvSpPr>
          <p:nvPr>
            <p:ph type="sldImg" idx="2"/>
          </p:nvPr>
        </p:nvSpPr>
        <p:spPr>
          <a:xfrm>
            <a:off x="952500" y="685800"/>
            <a:ext cx="4953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6" name="Google Shape;346;g35ed75ccf_0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35f391192_04:notes"/>
          <p:cNvSpPr>
            <a:spLocks noGrp="1" noRot="1" noChangeAspect="1"/>
          </p:cNvSpPr>
          <p:nvPr>
            <p:ph type="sldImg" idx="2"/>
          </p:nvPr>
        </p:nvSpPr>
        <p:spPr>
          <a:xfrm>
            <a:off x="952500" y="685800"/>
            <a:ext cx="4953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幻灯片图像占位符 28673"/>
          <p:cNvSpPr>
            <a:spLocks noGrp="1" noRot="1" noChangeAspect="1" noTextEdit="1"/>
          </p:cNvSpPr>
          <p:nvPr>
            <p:ph type="sldImg"/>
          </p:nvPr>
        </p:nvSpPr>
        <p:spPr>
          <a:ln/>
        </p:spPr>
      </p:sp>
      <p:sp>
        <p:nvSpPr>
          <p:cNvPr id="28675" name="文本占位符 28674"/>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13</a:t>
            </a:fld>
            <a:endParaRPr lang="zh-CN" sz="1200" dirty="0"/>
          </a:p>
        </p:txBody>
      </p:sp>
    </p:spTree>
    <p:extLst>
      <p:ext uri="{BB962C8B-B14F-4D97-AF65-F5344CB8AC3E}">
        <p14:creationId xmlns:p14="http://schemas.microsoft.com/office/powerpoint/2010/main" val="39593355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幻灯片图像占位符 86017"/>
          <p:cNvSpPr>
            <a:spLocks noGrp="1" noRot="1" noChangeAspect="1" noTextEdit="1"/>
          </p:cNvSpPr>
          <p:nvPr>
            <p:ph type="sldImg"/>
          </p:nvPr>
        </p:nvSpPr>
        <p:spPr>
          <a:ln/>
        </p:spPr>
      </p:sp>
      <p:sp>
        <p:nvSpPr>
          <p:cNvPr id="86019" name="文本占位符 86018"/>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14</a:t>
            </a:fld>
            <a:endParaRPr lang="zh-CN" sz="1200" dirty="0"/>
          </a:p>
        </p:txBody>
      </p:sp>
    </p:spTree>
    <p:extLst>
      <p:ext uri="{BB962C8B-B14F-4D97-AF65-F5344CB8AC3E}">
        <p14:creationId xmlns:p14="http://schemas.microsoft.com/office/powerpoint/2010/main" val="454789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幻灯片图像占位符 86017"/>
          <p:cNvSpPr>
            <a:spLocks noGrp="1" noRot="1" noChangeAspect="1" noTextEdit="1"/>
          </p:cNvSpPr>
          <p:nvPr>
            <p:ph type="sldImg"/>
          </p:nvPr>
        </p:nvSpPr>
        <p:spPr>
          <a:ln/>
        </p:spPr>
      </p:sp>
      <p:sp>
        <p:nvSpPr>
          <p:cNvPr id="86019" name="文本占位符 86018"/>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15</a:t>
            </a:fld>
            <a:endParaRPr lang="zh-CN" sz="1200" dirty="0"/>
          </a:p>
        </p:txBody>
      </p:sp>
    </p:spTree>
    <p:extLst>
      <p:ext uri="{BB962C8B-B14F-4D97-AF65-F5344CB8AC3E}">
        <p14:creationId xmlns:p14="http://schemas.microsoft.com/office/powerpoint/2010/main" val="454789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幻灯片图像占位符 86017"/>
          <p:cNvSpPr>
            <a:spLocks noGrp="1" noRot="1" noChangeAspect="1" noTextEdit="1"/>
          </p:cNvSpPr>
          <p:nvPr>
            <p:ph type="sldImg"/>
          </p:nvPr>
        </p:nvSpPr>
        <p:spPr>
          <a:ln/>
        </p:spPr>
      </p:sp>
      <p:sp>
        <p:nvSpPr>
          <p:cNvPr id="86019" name="文本占位符 86018"/>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16</a:t>
            </a:fld>
            <a:endParaRPr lang="zh-CN" sz="1200" dirty="0"/>
          </a:p>
        </p:txBody>
      </p:sp>
    </p:spTree>
    <p:extLst>
      <p:ext uri="{BB962C8B-B14F-4D97-AF65-F5344CB8AC3E}">
        <p14:creationId xmlns:p14="http://schemas.microsoft.com/office/powerpoint/2010/main" val="454789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91540" y="2556511"/>
            <a:ext cx="10104120" cy="1764030"/>
          </a:xfrm>
        </p:spPr>
        <p:txBody>
          <a:bodyPr/>
          <a:lstStyle/>
          <a:p>
            <a:r>
              <a:rPr lang="en-US" smtClean="0"/>
              <a:t>Click to edit Master title style</a:t>
            </a:r>
            <a:endParaRPr lang="en-US"/>
          </a:p>
        </p:txBody>
      </p:sp>
      <p:sp>
        <p:nvSpPr>
          <p:cNvPr id="3" name="Subtitle 2"/>
          <p:cNvSpPr>
            <a:spLocks noGrp="1"/>
          </p:cNvSpPr>
          <p:nvPr>
            <p:ph type="subTitle" idx="1"/>
          </p:nvPr>
        </p:nvSpPr>
        <p:spPr>
          <a:xfrm>
            <a:off x="1783080" y="4663440"/>
            <a:ext cx="8321040" cy="2103120"/>
          </a:xfrm>
        </p:spPr>
        <p:txBody>
          <a:bodyPr/>
          <a:lstStyle>
            <a:lvl1pPr marL="0" indent="0" algn="ctr">
              <a:buNone/>
              <a:defRPr>
                <a:solidFill>
                  <a:schemeClr val="tx1">
                    <a:tint val="75000"/>
                  </a:schemeClr>
                </a:solidFill>
              </a:defRPr>
            </a:lvl1pPr>
            <a:lvl2pPr marL="574679" indent="0" algn="ctr">
              <a:buNone/>
              <a:defRPr>
                <a:solidFill>
                  <a:schemeClr val="tx1">
                    <a:tint val="75000"/>
                  </a:schemeClr>
                </a:solidFill>
              </a:defRPr>
            </a:lvl2pPr>
            <a:lvl3pPr marL="1149360" indent="0" algn="ctr">
              <a:buNone/>
              <a:defRPr>
                <a:solidFill>
                  <a:schemeClr val="tx1">
                    <a:tint val="75000"/>
                  </a:schemeClr>
                </a:solidFill>
              </a:defRPr>
            </a:lvl3pPr>
            <a:lvl4pPr marL="1724040" indent="0" algn="ctr">
              <a:buNone/>
              <a:defRPr>
                <a:solidFill>
                  <a:schemeClr val="tx1">
                    <a:tint val="75000"/>
                  </a:schemeClr>
                </a:solidFill>
              </a:defRPr>
            </a:lvl4pPr>
            <a:lvl5pPr marL="2298718" indent="0" algn="ctr">
              <a:buNone/>
              <a:defRPr>
                <a:solidFill>
                  <a:schemeClr val="tx1">
                    <a:tint val="75000"/>
                  </a:schemeClr>
                </a:solidFill>
              </a:defRPr>
            </a:lvl5pPr>
            <a:lvl6pPr marL="2873401" indent="0" algn="ctr">
              <a:buNone/>
              <a:defRPr>
                <a:solidFill>
                  <a:schemeClr val="tx1">
                    <a:tint val="75000"/>
                  </a:schemeClr>
                </a:solidFill>
              </a:defRPr>
            </a:lvl6pPr>
            <a:lvl7pPr marL="3448079" indent="0" algn="ctr">
              <a:buNone/>
              <a:defRPr>
                <a:solidFill>
                  <a:schemeClr val="tx1">
                    <a:tint val="75000"/>
                  </a:schemeClr>
                </a:solidFill>
              </a:defRPr>
            </a:lvl7pPr>
            <a:lvl8pPr marL="4022760" indent="0" algn="ctr">
              <a:buNone/>
              <a:defRPr>
                <a:solidFill>
                  <a:schemeClr val="tx1">
                    <a:tint val="75000"/>
                  </a:schemeClr>
                </a:solidFill>
              </a:defRPr>
            </a:lvl8pPr>
            <a:lvl9pPr marL="4597441"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F05635A-1513-434C-9FAB-4027C6A55C0A}" type="datetimeFigureOut">
              <a:rPr lang="en-US" smtClean="0"/>
              <a:t>10/8/2022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99FBA3-9763-4E53-BF3F-D7ED93356B8B}" type="slidenum">
              <a:rPr lang="en-US" smtClean="0"/>
              <a:t>‹#›</a:t>
            </a:fld>
            <a:endParaRPr lang="en-US"/>
          </a:p>
        </p:txBody>
      </p:sp>
    </p:spTree>
    <p:extLst>
      <p:ext uri="{BB962C8B-B14F-4D97-AF65-F5344CB8AC3E}">
        <p14:creationId xmlns:p14="http://schemas.microsoft.com/office/powerpoint/2010/main" val="40784167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05635A-1513-434C-9FAB-4027C6A55C0A}" type="datetimeFigureOut">
              <a:rPr lang="en-US" smtClean="0"/>
              <a:t>10/8/2022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99FBA3-9763-4E53-BF3F-D7ED93356B8B}" type="slidenum">
              <a:rPr lang="en-US" smtClean="0"/>
              <a:t>‹#›</a:t>
            </a:fld>
            <a:endParaRPr lang="en-US"/>
          </a:p>
        </p:txBody>
      </p:sp>
    </p:spTree>
    <p:extLst>
      <p:ext uri="{BB962C8B-B14F-4D97-AF65-F5344CB8AC3E}">
        <p14:creationId xmlns:p14="http://schemas.microsoft.com/office/powerpoint/2010/main" val="25359802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204100" y="396242"/>
            <a:ext cx="3477418" cy="8425816"/>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71847" y="396242"/>
            <a:ext cx="10234137" cy="842581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05635A-1513-434C-9FAB-4027C6A55C0A}" type="datetimeFigureOut">
              <a:rPr lang="en-US" smtClean="0"/>
              <a:t>10/8/2022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99FBA3-9763-4E53-BF3F-D7ED93356B8B}" type="slidenum">
              <a:rPr lang="en-US" smtClean="0"/>
              <a:t>‹#›</a:t>
            </a:fld>
            <a:endParaRPr lang="en-US"/>
          </a:p>
        </p:txBody>
      </p:sp>
    </p:spTree>
    <p:extLst>
      <p:ext uri="{BB962C8B-B14F-4D97-AF65-F5344CB8AC3E}">
        <p14:creationId xmlns:p14="http://schemas.microsoft.com/office/powerpoint/2010/main" val="4184789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95"/>
        <p:cNvGrpSpPr/>
        <p:nvPr/>
      </p:nvGrpSpPr>
      <p:grpSpPr>
        <a:xfrm>
          <a:off x="0" y="0"/>
          <a:ext cx="0" cy="0"/>
          <a:chOff x="0" y="0"/>
          <a:chExt cx="0" cy="0"/>
        </a:xfrm>
      </p:grpSpPr>
      <p:sp>
        <p:nvSpPr>
          <p:cNvPr id="96" name="Google Shape;96;p7"/>
          <p:cNvSpPr txBox="1">
            <a:spLocks noGrp="1"/>
          </p:cNvSpPr>
          <p:nvPr>
            <p:ph type="title"/>
          </p:nvPr>
        </p:nvSpPr>
        <p:spPr>
          <a:xfrm>
            <a:off x="3816638" y="1454480"/>
            <a:ext cx="6858150" cy="1025760"/>
          </a:xfrm>
          <a:prstGeom prst="rect">
            <a:avLst/>
          </a:prstGeom>
        </p:spPr>
        <p:txBody>
          <a:bodyPr spcFirstLastPara="1" wrap="square" lIns="128712" tIns="128712" rIns="128712" bIns="128712" anchor="b" anchorCtr="0">
            <a:noAutofit/>
          </a:bodyPr>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
        <p:nvSpPr>
          <p:cNvPr id="97" name="Google Shape;97;p7"/>
          <p:cNvSpPr txBox="1">
            <a:spLocks noGrp="1"/>
          </p:cNvSpPr>
          <p:nvPr>
            <p:ph type="body" idx="1"/>
          </p:nvPr>
        </p:nvSpPr>
        <p:spPr>
          <a:xfrm>
            <a:off x="3816638" y="2480240"/>
            <a:ext cx="3328650" cy="5401440"/>
          </a:xfrm>
          <a:prstGeom prst="rect">
            <a:avLst/>
          </a:prstGeom>
        </p:spPr>
        <p:txBody>
          <a:bodyPr spcFirstLastPara="1" wrap="square" lIns="128712" tIns="128712" rIns="128712" bIns="128712" anchor="t" anchorCtr="0">
            <a:noAutofit/>
          </a:bodyPr>
          <a:lstStyle>
            <a:lvl1pPr marL="643666" lvl="0" indent="-482748">
              <a:spcBef>
                <a:spcPts val="845"/>
              </a:spcBef>
              <a:spcAft>
                <a:spcPts val="0"/>
              </a:spcAft>
              <a:buSzPts val="1800"/>
              <a:buChar char="◎"/>
              <a:defRPr sz="2500"/>
            </a:lvl1pPr>
            <a:lvl2pPr marL="1287327" lvl="1" indent="-482748">
              <a:spcBef>
                <a:spcPts val="0"/>
              </a:spcBef>
              <a:spcAft>
                <a:spcPts val="0"/>
              </a:spcAft>
              <a:buSzPts val="1800"/>
              <a:buChar char="◉"/>
              <a:defRPr sz="2500"/>
            </a:lvl2pPr>
            <a:lvl3pPr marL="1930990" lvl="2" indent="-482748">
              <a:spcBef>
                <a:spcPts val="0"/>
              </a:spcBef>
              <a:spcAft>
                <a:spcPts val="0"/>
              </a:spcAft>
              <a:buSzPts val="1800"/>
              <a:buChar char="￮"/>
              <a:defRPr sz="2500"/>
            </a:lvl3pPr>
            <a:lvl4pPr marL="2574650" lvl="3" indent="-482748">
              <a:spcBef>
                <a:spcPts val="0"/>
              </a:spcBef>
              <a:spcAft>
                <a:spcPts val="0"/>
              </a:spcAft>
              <a:buSzPts val="1800"/>
              <a:buChar char="●"/>
              <a:defRPr sz="2500"/>
            </a:lvl4pPr>
            <a:lvl5pPr marL="3218316" lvl="4" indent="-482748">
              <a:spcBef>
                <a:spcPts val="0"/>
              </a:spcBef>
              <a:spcAft>
                <a:spcPts val="0"/>
              </a:spcAft>
              <a:buSzPts val="1800"/>
              <a:buChar char="○"/>
              <a:defRPr sz="2500"/>
            </a:lvl5pPr>
            <a:lvl6pPr marL="3861982" lvl="5" indent="-482748">
              <a:spcBef>
                <a:spcPts val="0"/>
              </a:spcBef>
              <a:spcAft>
                <a:spcPts val="0"/>
              </a:spcAft>
              <a:buSzPts val="1800"/>
              <a:buChar char="■"/>
              <a:defRPr sz="2500"/>
            </a:lvl6pPr>
            <a:lvl7pPr marL="4505644" lvl="6" indent="-482748">
              <a:spcBef>
                <a:spcPts val="0"/>
              </a:spcBef>
              <a:spcAft>
                <a:spcPts val="0"/>
              </a:spcAft>
              <a:buSzPts val="1800"/>
              <a:buChar char="●"/>
              <a:defRPr sz="2500"/>
            </a:lvl7pPr>
            <a:lvl8pPr marL="5149309" lvl="7" indent="-482748">
              <a:spcBef>
                <a:spcPts val="0"/>
              </a:spcBef>
              <a:spcAft>
                <a:spcPts val="0"/>
              </a:spcAft>
              <a:buSzPts val="1800"/>
              <a:buChar char="○"/>
              <a:defRPr sz="2500"/>
            </a:lvl8pPr>
            <a:lvl9pPr marL="5792971" lvl="8" indent="-482748">
              <a:spcBef>
                <a:spcPts val="0"/>
              </a:spcBef>
              <a:spcAft>
                <a:spcPts val="0"/>
              </a:spcAft>
              <a:buSzPts val="1800"/>
              <a:buChar char="■"/>
              <a:defRPr sz="2500"/>
            </a:lvl9pPr>
          </a:lstStyle>
          <a:p>
            <a:endParaRPr/>
          </a:p>
        </p:txBody>
      </p:sp>
      <p:sp>
        <p:nvSpPr>
          <p:cNvPr id="98" name="Google Shape;98;p7"/>
          <p:cNvSpPr txBox="1">
            <a:spLocks noGrp="1"/>
          </p:cNvSpPr>
          <p:nvPr>
            <p:ph type="body" idx="2"/>
          </p:nvPr>
        </p:nvSpPr>
        <p:spPr>
          <a:xfrm>
            <a:off x="7346104" y="2480240"/>
            <a:ext cx="3328650" cy="5401440"/>
          </a:xfrm>
          <a:prstGeom prst="rect">
            <a:avLst/>
          </a:prstGeom>
        </p:spPr>
        <p:txBody>
          <a:bodyPr spcFirstLastPara="1" wrap="square" lIns="128712" tIns="128712" rIns="128712" bIns="128712" anchor="t" anchorCtr="0">
            <a:noAutofit/>
          </a:bodyPr>
          <a:lstStyle>
            <a:lvl1pPr marL="643666" lvl="0" indent="-482748">
              <a:spcBef>
                <a:spcPts val="845"/>
              </a:spcBef>
              <a:spcAft>
                <a:spcPts val="0"/>
              </a:spcAft>
              <a:buSzPts val="1800"/>
              <a:buChar char="◎"/>
              <a:defRPr sz="2500"/>
            </a:lvl1pPr>
            <a:lvl2pPr marL="1287327" lvl="1" indent="-482748">
              <a:spcBef>
                <a:spcPts val="0"/>
              </a:spcBef>
              <a:spcAft>
                <a:spcPts val="0"/>
              </a:spcAft>
              <a:buSzPts val="1800"/>
              <a:buChar char="◉"/>
              <a:defRPr sz="2500"/>
            </a:lvl2pPr>
            <a:lvl3pPr marL="1930990" lvl="2" indent="-482748">
              <a:spcBef>
                <a:spcPts val="0"/>
              </a:spcBef>
              <a:spcAft>
                <a:spcPts val="0"/>
              </a:spcAft>
              <a:buSzPts val="1800"/>
              <a:buChar char="￮"/>
              <a:defRPr sz="2500"/>
            </a:lvl3pPr>
            <a:lvl4pPr marL="2574650" lvl="3" indent="-482748">
              <a:spcBef>
                <a:spcPts val="0"/>
              </a:spcBef>
              <a:spcAft>
                <a:spcPts val="0"/>
              </a:spcAft>
              <a:buSzPts val="1800"/>
              <a:buChar char="●"/>
              <a:defRPr sz="2500"/>
            </a:lvl4pPr>
            <a:lvl5pPr marL="3218316" lvl="4" indent="-482748">
              <a:spcBef>
                <a:spcPts val="0"/>
              </a:spcBef>
              <a:spcAft>
                <a:spcPts val="0"/>
              </a:spcAft>
              <a:buSzPts val="1800"/>
              <a:buChar char="○"/>
              <a:defRPr sz="2500"/>
            </a:lvl5pPr>
            <a:lvl6pPr marL="3861982" lvl="5" indent="-482748">
              <a:spcBef>
                <a:spcPts val="0"/>
              </a:spcBef>
              <a:spcAft>
                <a:spcPts val="0"/>
              </a:spcAft>
              <a:buSzPts val="1800"/>
              <a:buChar char="■"/>
              <a:defRPr sz="2500"/>
            </a:lvl6pPr>
            <a:lvl7pPr marL="4505644" lvl="6" indent="-482748">
              <a:spcBef>
                <a:spcPts val="0"/>
              </a:spcBef>
              <a:spcAft>
                <a:spcPts val="0"/>
              </a:spcAft>
              <a:buSzPts val="1800"/>
              <a:buChar char="●"/>
              <a:defRPr sz="2500"/>
            </a:lvl7pPr>
            <a:lvl8pPr marL="5149309" lvl="7" indent="-482748">
              <a:spcBef>
                <a:spcPts val="0"/>
              </a:spcBef>
              <a:spcAft>
                <a:spcPts val="0"/>
              </a:spcAft>
              <a:buSzPts val="1800"/>
              <a:buChar char="○"/>
              <a:defRPr sz="2500"/>
            </a:lvl8pPr>
            <a:lvl9pPr marL="5792971" lvl="8" indent="-482748">
              <a:spcBef>
                <a:spcPts val="0"/>
              </a:spcBef>
              <a:spcAft>
                <a:spcPts val="0"/>
              </a:spcAft>
              <a:buSzPts val="1800"/>
              <a:buChar char="■"/>
              <a:defRPr sz="2500"/>
            </a:lvl9pPr>
          </a:lstStyle>
          <a:p>
            <a:endParaRPr/>
          </a:p>
        </p:txBody>
      </p:sp>
      <p:sp>
        <p:nvSpPr>
          <p:cNvPr id="99" name="Google Shape;99;p7"/>
          <p:cNvSpPr/>
          <p:nvPr/>
        </p:nvSpPr>
        <p:spPr>
          <a:xfrm>
            <a:off x="-466635" y="3511040"/>
            <a:ext cx="3051360" cy="3755520"/>
          </a:xfrm>
          <a:prstGeom prst="donut">
            <a:avLst>
              <a:gd name="adj" fmla="val 36789"/>
            </a:avLst>
          </a:prstGeom>
          <a:solidFill>
            <a:srgbClr val="BBCD00">
              <a:alpha val="86670"/>
            </a:srgbClr>
          </a:solidFill>
          <a:ln>
            <a:noFill/>
          </a:ln>
        </p:spPr>
        <p:txBody>
          <a:bodyPr spcFirstLastPara="1" wrap="square" lIns="128712" tIns="128712" rIns="128712" bIns="128712" anchor="ctr" anchorCtr="0">
            <a:noAutofit/>
          </a:bodyPr>
          <a:lstStyle/>
          <a:p>
            <a:pPr marL="0" lvl="0" indent="0" algn="l" rtl="0">
              <a:spcBef>
                <a:spcPts val="0"/>
              </a:spcBef>
              <a:spcAft>
                <a:spcPts val="0"/>
              </a:spcAft>
              <a:buNone/>
            </a:pPr>
            <a:endParaRPr/>
          </a:p>
        </p:txBody>
      </p:sp>
      <p:sp>
        <p:nvSpPr>
          <p:cNvPr id="100" name="Google Shape;100;p7"/>
          <p:cNvSpPr/>
          <p:nvPr/>
        </p:nvSpPr>
        <p:spPr>
          <a:xfrm>
            <a:off x="257985" y="-513800"/>
            <a:ext cx="1272180" cy="1565760"/>
          </a:xfrm>
          <a:prstGeom prst="ellipse">
            <a:avLst/>
          </a:prstGeom>
          <a:noFill/>
          <a:ln w="9525" cap="flat" cmpd="sng">
            <a:solidFill>
              <a:srgbClr val="E8004C"/>
            </a:solidFill>
            <a:prstDash val="dash"/>
            <a:round/>
            <a:headEnd type="none" w="sm" len="sm"/>
            <a:tailEnd type="none" w="sm" len="sm"/>
          </a:ln>
        </p:spPr>
        <p:txBody>
          <a:bodyPr spcFirstLastPara="1" wrap="square" lIns="128712" tIns="128712" rIns="128712" bIns="128712" anchor="ctr" anchorCtr="0">
            <a:noAutofit/>
          </a:bodyPr>
          <a:lstStyle/>
          <a:p>
            <a:pPr marL="0" lvl="0" indent="0" algn="l" rtl="0">
              <a:spcBef>
                <a:spcPts val="0"/>
              </a:spcBef>
              <a:spcAft>
                <a:spcPts val="0"/>
              </a:spcAft>
              <a:buNone/>
            </a:pPr>
            <a:endParaRPr/>
          </a:p>
        </p:txBody>
      </p:sp>
      <p:sp>
        <p:nvSpPr>
          <p:cNvPr id="101" name="Google Shape;101;p7"/>
          <p:cNvSpPr/>
          <p:nvPr/>
        </p:nvSpPr>
        <p:spPr>
          <a:xfrm>
            <a:off x="257985" y="672760"/>
            <a:ext cx="854880" cy="1052160"/>
          </a:xfrm>
          <a:prstGeom prst="ellipse">
            <a:avLst/>
          </a:prstGeom>
          <a:solidFill>
            <a:srgbClr val="ED4A00">
              <a:alpha val="86670"/>
            </a:srgbClr>
          </a:solidFill>
          <a:ln>
            <a:noFill/>
          </a:ln>
        </p:spPr>
        <p:txBody>
          <a:bodyPr spcFirstLastPara="1" wrap="square" lIns="128712" tIns="128712" rIns="128712" bIns="128712" anchor="ctr" anchorCtr="0">
            <a:noAutofit/>
          </a:bodyPr>
          <a:lstStyle/>
          <a:p>
            <a:pPr marL="0" lvl="0" indent="0" algn="l" rtl="0">
              <a:spcBef>
                <a:spcPts val="0"/>
              </a:spcBef>
              <a:spcAft>
                <a:spcPts val="0"/>
              </a:spcAft>
              <a:buNone/>
            </a:pPr>
            <a:endParaRPr/>
          </a:p>
        </p:txBody>
      </p:sp>
      <p:sp>
        <p:nvSpPr>
          <p:cNvPr id="102" name="Google Shape;102;p7"/>
          <p:cNvSpPr/>
          <p:nvPr/>
        </p:nvSpPr>
        <p:spPr>
          <a:xfrm>
            <a:off x="1530166" y="1051960"/>
            <a:ext cx="1100970" cy="1355040"/>
          </a:xfrm>
          <a:prstGeom prst="donut">
            <a:avLst>
              <a:gd name="adj" fmla="val 22275"/>
            </a:avLst>
          </a:prstGeom>
          <a:solidFill>
            <a:srgbClr val="00ACC3">
              <a:alpha val="86670"/>
            </a:srgbClr>
          </a:solidFill>
          <a:ln>
            <a:noFill/>
          </a:ln>
        </p:spPr>
        <p:txBody>
          <a:bodyPr spcFirstLastPara="1" wrap="square" lIns="128712" tIns="128712" rIns="128712" bIns="128712" anchor="ctr" anchorCtr="0">
            <a:noAutofit/>
          </a:bodyPr>
          <a:lstStyle/>
          <a:p>
            <a:pPr marL="0" lvl="0" indent="0" algn="l" rtl="0">
              <a:spcBef>
                <a:spcPts val="0"/>
              </a:spcBef>
              <a:spcAft>
                <a:spcPts val="0"/>
              </a:spcAft>
              <a:buNone/>
            </a:pPr>
            <a:endParaRPr/>
          </a:p>
        </p:txBody>
      </p:sp>
      <p:sp>
        <p:nvSpPr>
          <p:cNvPr id="103" name="Google Shape;103;p7"/>
          <p:cNvSpPr/>
          <p:nvPr/>
        </p:nvSpPr>
        <p:spPr>
          <a:xfrm>
            <a:off x="1153945" y="6627680"/>
            <a:ext cx="1570140" cy="1932480"/>
          </a:xfrm>
          <a:prstGeom prst="ellipse">
            <a:avLst/>
          </a:prstGeom>
          <a:solidFill>
            <a:srgbClr val="65BB48">
              <a:alpha val="86670"/>
            </a:srgbClr>
          </a:solidFill>
          <a:ln>
            <a:noFill/>
          </a:ln>
        </p:spPr>
        <p:txBody>
          <a:bodyPr spcFirstLastPara="1" wrap="square" lIns="128712" tIns="128712" rIns="128712" bIns="128712" anchor="ctr" anchorCtr="0">
            <a:noAutofit/>
          </a:bodyPr>
          <a:lstStyle/>
          <a:p>
            <a:pPr marL="0" lvl="0" indent="0" algn="l" rtl="0">
              <a:spcBef>
                <a:spcPts val="0"/>
              </a:spcBef>
              <a:spcAft>
                <a:spcPts val="0"/>
              </a:spcAft>
              <a:buNone/>
            </a:pPr>
            <a:endParaRPr/>
          </a:p>
        </p:txBody>
      </p:sp>
      <p:sp>
        <p:nvSpPr>
          <p:cNvPr id="104" name="Google Shape;104;p7"/>
          <p:cNvSpPr/>
          <p:nvPr/>
        </p:nvSpPr>
        <p:spPr>
          <a:xfrm>
            <a:off x="199778" y="7679360"/>
            <a:ext cx="715650" cy="880800"/>
          </a:xfrm>
          <a:prstGeom prst="donut">
            <a:avLst>
              <a:gd name="adj" fmla="val 18606"/>
            </a:avLst>
          </a:prstGeom>
          <a:solidFill>
            <a:srgbClr val="F8BB00">
              <a:alpha val="86670"/>
            </a:srgbClr>
          </a:solidFill>
          <a:ln>
            <a:noFill/>
          </a:ln>
        </p:spPr>
        <p:txBody>
          <a:bodyPr spcFirstLastPara="1" wrap="square" lIns="128712" tIns="128712" rIns="128712" bIns="128712" anchor="ctr" anchorCtr="0">
            <a:noAutofit/>
          </a:bodyPr>
          <a:lstStyle/>
          <a:p>
            <a:pPr marL="0" lvl="0" indent="0" algn="l" rtl="0">
              <a:spcBef>
                <a:spcPts val="0"/>
              </a:spcBef>
              <a:spcAft>
                <a:spcPts val="0"/>
              </a:spcAft>
              <a:buNone/>
            </a:pPr>
            <a:endParaRPr/>
          </a:p>
        </p:txBody>
      </p:sp>
      <p:sp>
        <p:nvSpPr>
          <p:cNvPr id="105" name="Google Shape;105;p7"/>
          <p:cNvSpPr/>
          <p:nvPr/>
        </p:nvSpPr>
        <p:spPr>
          <a:xfrm>
            <a:off x="1524283" y="2715120"/>
            <a:ext cx="396240" cy="487680"/>
          </a:xfrm>
          <a:prstGeom prst="ellipse">
            <a:avLst/>
          </a:prstGeom>
          <a:solidFill>
            <a:srgbClr val="00D1C6">
              <a:alpha val="86920"/>
            </a:srgbClr>
          </a:solidFill>
          <a:ln>
            <a:noFill/>
          </a:ln>
        </p:spPr>
        <p:txBody>
          <a:bodyPr spcFirstLastPara="1" wrap="square" lIns="128712" tIns="128712" rIns="128712" bIns="128712" anchor="ctr" anchorCtr="0">
            <a:noAutofit/>
          </a:bodyPr>
          <a:lstStyle/>
          <a:p>
            <a:pPr marL="0" lvl="0" indent="0" algn="l" rtl="0">
              <a:spcBef>
                <a:spcPts val="0"/>
              </a:spcBef>
              <a:spcAft>
                <a:spcPts val="0"/>
              </a:spcAft>
              <a:buNone/>
            </a:pPr>
            <a:endParaRPr/>
          </a:p>
        </p:txBody>
      </p:sp>
      <p:sp>
        <p:nvSpPr>
          <p:cNvPr id="106" name="Google Shape;106;p7"/>
          <p:cNvSpPr/>
          <p:nvPr/>
        </p:nvSpPr>
        <p:spPr>
          <a:xfrm>
            <a:off x="10197525" y="990840"/>
            <a:ext cx="715650" cy="880800"/>
          </a:xfrm>
          <a:prstGeom prst="ellipse">
            <a:avLst/>
          </a:prstGeom>
          <a:solidFill>
            <a:srgbClr val="00D1C6">
              <a:alpha val="86920"/>
            </a:srgbClr>
          </a:solidFill>
          <a:ln>
            <a:noFill/>
          </a:ln>
        </p:spPr>
        <p:txBody>
          <a:bodyPr spcFirstLastPara="1" wrap="square" lIns="128712" tIns="128712" rIns="128712" bIns="128712" anchor="ctr" anchorCtr="0">
            <a:noAutofit/>
          </a:bodyPr>
          <a:lstStyle/>
          <a:p>
            <a:pPr marL="0" lvl="0" indent="0" algn="l" rtl="0">
              <a:spcBef>
                <a:spcPts val="0"/>
              </a:spcBef>
              <a:spcAft>
                <a:spcPts val="0"/>
              </a:spcAft>
              <a:buNone/>
            </a:pPr>
            <a:endParaRPr/>
          </a:p>
        </p:txBody>
      </p:sp>
      <p:sp>
        <p:nvSpPr>
          <p:cNvPr id="107" name="Google Shape;107;p7"/>
          <p:cNvSpPr/>
          <p:nvPr/>
        </p:nvSpPr>
        <p:spPr>
          <a:xfrm>
            <a:off x="9770150" y="-116000"/>
            <a:ext cx="516750" cy="636000"/>
          </a:xfrm>
          <a:prstGeom prst="donut">
            <a:avLst>
              <a:gd name="adj" fmla="val 30568"/>
            </a:avLst>
          </a:prstGeom>
          <a:solidFill>
            <a:srgbClr val="65BB48">
              <a:alpha val="86670"/>
            </a:srgbClr>
          </a:solidFill>
          <a:ln>
            <a:noFill/>
          </a:ln>
        </p:spPr>
        <p:txBody>
          <a:bodyPr spcFirstLastPara="1" wrap="square" lIns="128712" tIns="128712" rIns="128712" bIns="128712" anchor="ctr" anchorCtr="0">
            <a:noAutofit/>
          </a:bodyPr>
          <a:lstStyle/>
          <a:p>
            <a:pPr marL="0" lvl="0" indent="0" algn="l" rtl="0">
              <a:spcBef>
                <a:spcPts val="0"/>
              </a:spcBef>
              <a:spcAft>
                <a:spcPts val="0"/>
              </a:spcAft>
              <a:buNone/>
            </a:pPr>
            <a:endParaRPr/>
          </a:p>
        </p:txBody>
      </p:sp>
      <p:sp>
        <p:nvSpPr>
          <p:cNvPr id="108" name="Google Shape;108;p7"/>
          <p:cNvSpPr/>
          <p:nvPr/>
        </p:nvSpPr>
        <p:spPr>
          <a:xfrm>
            <a:off x="11246950" y="1649360"/>
            <a:ext cx="396240" cy="487680"/>
          </a:xfrm>
          <a:prstGeom prst="ellipse">
            <a:avLst/>
          </a:prstGeom>
          <a:solidFill>
            <a:srgbClr val="F8BB00">
              <a:alpha val="86670"/>
            </a:srgbClr>
          </a:solidFill>
          <a:ln>
            <a:noFill/>
          </a:ln>
        </p:spPr>
        <p:txBody>
          <a:bodyPr spcFirstLastPara="1" wrap="square" lIns="128712" tIns="128712" rIns="128712" bIns="128712" anchor="ctr" anchorCtr="0">
            <a:noAutofit/>
          </a:bodyPr>
          <a:lstStyle/>
          <a:p>
            <a:pPr marL="0" lvl="0" indent="0" algn="l" rtl="0">
              <a:spcBef>
                <a:spcPts val="0"/>
              </a:spcBef>
              <a:spcAft>
                <a:spcPts val="0"/>
              </a:spcAft>
              <a:buNone/>
            </a:pPr>
            <a:endParaRPr/>
          </a:p>
        </p:txBody>
      </p:sp>
      <p:sp>
        <p:nvSpPr>
          <p:cNvPr id="109" name="Google Shape;109;p7"/>
          <p:cNvSpPr/>
          <p:nvPr/>
        </p:nvSpPr>
        <p:spPr>
          <a:xfrm>
            <a:off x="10527270" y="267920"/>
            <a:ext cx="964080" cy="1186560"/>
          </a:xfrm>
          <a:prstGeom prst="donut">
            <a:avLst>
              <a:gd name="adj" fmla="val 8064"/>
            </a:avLst>
          </a:prstGeom>
          <a:solidFill>
            <a:srgbClr val="00ACC3">
              <a:alpha val="86670"/>
            </a:srgbClr>
          </a:solidFill>
          <a:ln>
            <a:noFill/>
          </a:ln>
        </p:spPr>
        <p:txBody>
          <a:bodyPr spcFirstLastPara="1" wrap="square" lIns="128712" tIns="128712" rIns="128712" bIns="128712" anchor="ctr" anchorCtr="0">
            <a:noAutofit/>
          </a:bodyPr>
          <a:lstStyle/>
          <a:p>
            <a:pPr marL="0" lvl="0" indent="0" algn="l" rtl="0">
              <a:spcBef>
                <a:spcPts val="0"/>
              </a:spcBef>
              <a:spcAft>
                <a:spcPts val="0"/>
              </a:spcAft>
              <a:buNone/>
            </a:pPr>
            <a:endParaRPr/>
          </a:p>
        </p:txBody>
      </p:sp>
      <p:sp>
        <p:nvSpPr>
          <p:cNvPr id="110" name="Google Shape;110;p7"/>
          <p:cNvSpPr/>
          <p:nvPr/>
        </p:nvSpPr>
        <p:spPr>
          <a:xfrm>
            <a:off x="10913175" y="2407000"/>
            <a:ext cx="244530" cy="300960"/>
          </a:xfrm>
          <a:prstGeom prst="ellipse">
            <a:avLst/>
          </a:prstGeom>
          <a:solidFill>
            <a:srgbClr val="BBCD00">
              <a:alpha val="86670"/>
            </a:srgbClr>
          </a:solidFill>
          <a:ln>
            <a:noFill/>
          </a:ln>
        </p:spPr>
        <p:txBody>
          <a:bodyPr spcFirstLastPara="1" wrap="square" lIns="128712" tIns="128712" rIns="128712" bIns="128712" anchor="ctr" anchorCtr="0">
            <a:noAutofit/>
          </a:bodyPr>
          <a:lstStyle/>
          <a:p>
            <a:pPr marL="0" lvl="0" indent="0" algn="l" rtl="0">
              <a:spcBef>
                <a:spcPts val="0"/>
              </a:spcBef>
              <a:spcAft>
                <a:spcPts val="0"/>
              </a:spcAft>
              <a:buNone/>
            </a:pPr>
            <a:endParaRPr/>
          </a:p>
        </p:txBody>
      </p:sp>
      <p:sp>
        <p:nvSpPr>
          <p:cNvPr id="111" name="Google Shape;111;p7"/>
          <p:cNvSpPr/>
          <p:nvPr/>
        </p:nvSpPr>
        <p:spPr>
          <a:xfrm>
            <a:off x="-267313" y="3756360"/>
            <a:ext cx="2652780" cy="3264960"/>
          </a:xfrm>
          <a:prstGeom prst="ellipse">
            <a:avLst/>
          </a:prstGeom>
          <a:noFill/>
          <a:ln w="9525" cap="flat" cmpd="sng">
            <a:solidFill>
              <a:srgbClr val="65BB48"/>
            </a:solidFill>
            <a:prstDash val="dash"/>
            <a:round/>
            <a:headEnd type="none" w="sm" len="sm"/>
            <a:tailEnd type="none" w="sm" len="sm"/>
          </a:ln>
        </p:spPr>
        <p:txBody>
          <a:bodyPr spcFirstLastPara="1" wrap="square" lIns="128712" tIns="128712" rIns="128712" bIns="128712" anchor="ctr" anchorCtr="0">
            <a:noAutofit/>
          </a:bodyPr>
          <a:lstStyle/>
          <a:p>
            <a:pPr marL="0" lvl="0" indent="0" algn="l" rtl="0">
              <a:spcBef>
                <a:spcPts val="0"/>
              </a:spcBef>
              <a:spcAft>
                <a:spcPts val="0"/>
              </a:spcAft>
              <a:buNone/>
            </a:pPr>
            <a:endParaRPr/>
          </a:p>
        </p:txBody>
      </p:sp>
      <p:sp>
        <p:nvSpPr>
          <p:cNvPr id="112" name="Google Shape;112;p7"/>
          <p:cNvSpPr/>
          <p:nvPr/>
        </p:nvSpPr>
        <p:spPr>
          <a:xfrm>
            <a:off x="396663" y="-343120"/>
            <a:ext cx="994890" cy="1224480"/>
          </a:xfrm>
          <a:prstGeom prst="ellipse">
            <a:avLst/>
          </a:prstGeom>
          <a:solidFill>
            <a:srgbClr val="E8004C">
              <a:alpha val="86670"/>
            </a:srgbClr>
          </a:solidFill>
          <a:ln>
            <a:noFill/>
          </a:ln>
        </p:spPr>
        <p:txBody>
          <a:bodyPr spcFirstLastPara="1" wrap="square" lIns="128712" tIns="128712" rIns="128712" bIns="128712" anchor="ctr" anchorCtr="0">
            <a:noAutofit/>
          </a:bodyPr>
          <a:lstStyle/>
          <a:p>
            <a:pPr marL="0" lvl="0" indent="0" algn="l" rtl="0">
              <a:spcBef>
                <a:spcPts val="0"/>
              </a:spcBef>
              <a:spcAft>
                <a:spcPts val="0"/>
              </a:spcAft>
              <a:buNone/>
            </a:pPr>
            <a:endParaRPr/>
          </a:p>
        </p:txBody>
      </p:sp>
      <p:sp>
        <p:nvSpPr>
          <p:cNvPr id="113" name="Google Shape;113;p7"/>
          <p:cNvSpPr/>
          <p:nvPr/>
        </p:nvSpPr>
        <p:spPr>
          <a:xfrm>
            <a:off x="11092380" y="1459120"/>
            <a:ext cx="705510" cy="868320"/>
          </a:xfrm>
          <a:prstGeom prst="ellipse">
            <a:avLst/>
          </a:prstGeom>
          <a:noFill/>
          <a:ln w="9525" cap="flat" cmpd="sng">
            <a:solidFill>
              <a:srgbClr val="F8BB00"/>
            </a:solidFill>
            <a:prstDash val="dash"/>
            <a:round/>
            <a:headEnd type="none" w="sm" len="sm"/>
            <a:tailEnd type="none" w="sm" len="sm"/>
          </a:ln>
        </p:spPr>
        <p:txBody>
          <a:bodyPr spcFirstLastPara="1" wrap="square" lIns="128712" tIns="128712" rIns="128712" bIns="128712" anchor="ctr" anchorCtr="0">
            <a:noAutofit/>
          </a:bodyPr>
          <a:lstStyle/>
          <a:p>
            <a:pPr marL="0" lvl="0" indent="0" algn="l" rtl="0">
              <a:spcBef>
                <a:spcPts val="0"/>
              </a:spcBef>
              <a:spcAft>
                <a:spcPts val="0"/>
              </a:spcAft>
              <a:buNone/>
            </a:pPr>
            <a:endParaRPr/>
          </a:p>
        </p:txBody>
      </p:sp>
      <p:sp>
        <p:nvSpPr>
          <p:cNvPr id="114" name="Google Shape;114;p7"/>
          <p:cNvSpPr txBox="1">
            <a:spLocks noGrp="1"/>
          </p:cNvSpPr>
          <p:nvPr>
            <p:ph type="sldNum" idx="12"/>
          </p:nvPr>
        </p:nvSpPr>
        <p:spPr>
          <a:xfrm>
            <a:off x="11226313" y="7602600"/>
            <a:ext cx="610740" cy="626400"/>
          </a:xfrm>
          <a:prstGeom prst="rect">
            <a:avLst/>
          </a:prstGeom>
        </p:spPr>
        <p:txBody>
          <a:bodyPr spcFirstLastPara="1" wrap="square" lIns="128712" tIns="128712" rIns="128712" bIns="128712"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0908720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p:nvPr/>
        </p:nvSpPr>
        <p:spPr>
          <a:xfrm>
            <a:off x="9372253" y="803520"/>
            <a:ext cx="267930" cy="329760"/>
          </a:xfrm>
          <a:prstGeom prst="ellipse">
            <a:avLst/>
          </a:prstGeom>
          <a:solidFill>
            <a:srgbClr val="00D1C6">
              <a:alpha val="8692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1" name="Google Shape;11;p2"/>
          <p:cNvSpPr/>
          <p:nvPr/>
        </p:nvSpPr>
        <p:spPr>
          <a:xfrm>
            <a:off x="1556717" y="-1284440"/>
            <a:ext cx="8773830" cy="10798560"/>
          </a:xfrm>
          <a:prstGeom prst="ellipse">
            <a:avLst/>
          </a:prstGeom>
          <a:noFill/>
          <a:ln w="9525" cap="flat" cmpd="sng">
            <a:solidFill>
              <a:srgbClr val="A1BECC"/>
            </a:solidFill>
            <a:prstDash val="dash"/>
            <a:round/>
            <a:headEnd type="none" w="sm" len="sm"/>
            <a:tailEnd type="none" w="sm" len="sm"/>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2" name="Google Shape;12;p2"/>
          <p:cNvSpPr txBox="1">
            <a:spLocks noGrp="1"/>
          </p:cNvSpPr>
          <p:nvPr>
            <p:ph type="ctrTitle"/>
          </p:nvPr>
        </p:nvSpPr>
        <p:spPr>
          <a:xfrm>
            <a:off x="2932052" y="3186920"/>
            <a:ext cx="6023160" cy="1855680"/>
          </a:xfrm>
          <a:prstGeom prst="rect">
            <a:avLst/>
          </a:prstGeom>
        </p:spPr>
        <p:txBody>
          <a:bodyPr spcFirstLastPara="1" wrap="square" lIns="128712" tIns="128712" rIns="128712" bIns="128712" anchor="ctr" anchorCtr="0">
            <a:noAutofit/>
          </a:bodyPr>
          <a:lstStyle>
            <a:lvl1pPr lvl="0" algn="ctr">
              <a:spcBef>
                <a:spcPts val="0"/>
              </a:spcBef>
              <a:spcAft>
                <a:spcPts val="0"/>
              </a:spcAft>
              <a:buSzPts val="4800"/>
              <a:buNone/>
              <a:defRPr sz="6800"/>
            </a:lvl1pPr>
            <a:lvl2pPr lvl="1" algn="ctr">
              <a:spcBef>
                <a:spcPts val="0"/>
              </a:spcBef>
              <a:spcAft>
                <a:spcPts val="0"/>
              </a:spcAft>
              <a:buSzPts val="6000"/>
              <a:buNone/>
              <a:defRPr sz="8400"/>
            </a:lvl2pPr>
            <a:lvl3pPr lvl="2" algn="ctr">
              <a:spcBef>
                <a:spcPts val="0"/>
              </a:spcBef>
              <a:spcAft>
                <a:spcPts val="0"/>
              </a:spcAft>
              <a:buSzPts val="6000"/>
              <a:buNone/>
              <a:defRPr sz="8400"/>
            </a:lvl3pPr>
            <a:lvl4pPr lvl="3" algn="ctr">
              <a:spcBef>
                <a:spcPts val="0"/>
              </a:spcBef>
              <a:spcAft>
                <a:spcPts val="0"/>
              </a:spcAft>
              <a:buSzPts val="6000"/>
              <a:buNone/>
              <a:defRPr sz="8400"/>
            </a:lvl4pPr>
            <a:lvl5pPr lvl="4" algn="ctr">
              <a:spcBef>
                <a:spcPts val="0"/>
              </a:spcBef>
              <a:spcAft>
                <a:spcPts val="0"/>
              </a:spcAft>
              <a:buSzPts val="6000"/>
              <a:buNone/>
              <a:defRPr sz="8400"/>
            </a:lvl5pPr>
            <a:lvl6pPr lvl="5" algn="ctr">
              <a:spcBef>
                <a:spcPts val="0"/>
              </a:spcBef>
              <a:spcAft>
                <a:spcPts val="0"/>
              </a:spcAft>
              <a:buSzPts val="6000"/>
              <a:buNone/>
              <a:defRPr sz="8400"/>
            </a:lvl6pPr>
            <a:lvl7pPr lvl="6" algn="ctr">
              <a:spcBef>
                <a:spcPts val="0"/>
              </a:spcBef>
              <a:spcAft>
                <a:spcPts val="0"/>
              </a:spcAft>
              <a:buSzPts val="6000"/>
              <a:buNone/>
              <a:defRPr sz="8400"/>
            </a:lvl7pPr>
            <a:lvl8pPr lvl="7" algn="ctr">
              <a:spcBef>
                <a:spcPts val="0"/>
              </a:spcBef>
              <a:spcAft>
                <a:spcPts val="0"/>
              </a:spcAft>
              <a:buSzPts val="6000"/>
              <a:buNone/>
              <a:defRPr sz="8400"/>
            </a:lvl8pPr>
            <a:lvl9pPr lvl="8" algn="ctr">
              <a:spcBef>
                <a:spcPts val="0"/>
              </a:spcBef>
              <a:spcAft>
                <a:spcPts val="0"/>
              </a:spcAft>
              <a:buSzPts val="6000"/>
              <a:buNone/>
              <a:defRPr sz="8400"/>
            </a:lvl9pPr>
          </a:lstStyle>
          <a:p>
            <a:endParaRPr/>
          </a:p>
        </p:txBody>
      </p:sp>
      <p:sp>
        <p:nvSpPr>
          <p:cNvPr id="13" name="Google Shape;13;p2"/>
          <p:cNvSpPr/>
          <p:nvPr/>
        </p:nvSpPr>
        <p:spPr>
          <a:xfrm>
            <a:off x="347815" y="-1418800"/>
            <a:ext cx="3051360" cy="3755520"/>
          </a:xfrm>
          <a:prstGeom prst="donut">
            <a:avLst>
              <a:gd name="adj" fmla="val 29778"/>
            </a:avLst>
          </a:prstGeom>
          <a:solidFill>
            <a:srgbClr val="00D1C6">
              <a:alpha val="8692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4" name="Google Shape;14;p2"/>
          <p:cNvSpPr/>
          <p:nvPr/>
        </p:nvSpPr>
        <p:spPr>
          <a:xfrm>
            <a:off x="10853538" y="4611800"/>
            <a:ext cx="1272180" cy="1565760"/>
          </a:xfrm>
          <a:prstGeom prst="ellipse">
            <a:avLst/>
          </a:prstGeom>
          <a:solidFill>
            <a:srgbClr val="ED4A00">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5" name="Google Shape;15;p2"/>
          <p:cNvSpPr/>
          <p:nvPr/>
        </p:nvSpPr>
        <p:spPr>
          <a:xfrm>
            <a:off x="2932053" y="866880"/>
            <a:ext cx="854880" cy="1052160"/>
          </a:xfrm>
          <a:prstGeom prst="ellipse">
            <a:avLst/>
          </a:prstGeom>
          <a:solidFill>
            <a:srgbClr val="00ACC3">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6" name="Google Shape;16;p2"/>
          <p:cNvSpPr/>
          <p:nvPr/>
        </p:nvSpPr>
        <p:spPr>
          <a:xfrm>
            <a:off x="8778575" y="5544160"/>
            <a:ext cx="2969460" cy="3654720"/>
          </a:xfrm>
          <a:prstGeom prst="donut">
            <a:avLst>
              <a:gd name="adj" fmla="val 11909"/>
            </a:avLst>
          </a:prstGeom>
          <a:solidFill>
            <a:srgbClr val="F8BB00">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7" name="Google Shape;17;p2"/>
          <p:cNvSpPr/>
          <p:nvPr/>
        </p:nvSpPr>
        <p:spPr>
          <a:xfrm>
            <a:off x="179108" y="5109120"/>
            <a:ext cx="854880" cy="1052160"/>
          </a:xfrm>
          <a:prstGeom prst="ellipse">
            <a:avLst/>
          </a:prstGeom>
          <a:solidFill>
            <a:srgbClr val="BBCD00">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8" name="Google Shape;18;p2"/>
          <p:cNvSpPr/>
          <p:nvPr/>
        </p:nvSpPr>
        <p:spPr>
          <a:xfrm>
            <a:off x="489515" y="6747640"/>
            <a:ext cx="1570140" cy="1932480"/>
          </a:xfrm>
          <a:prstGeom prst="donut">
            <a:avLst>
              <a:gd name="adj" fmla="val 42915"/>
            </a:avLst>
          </a:prstGeom>
          <a:solidFill>
            <a:srgbClr val="65BB48">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9" name="Google Shape;19;p2"/>
          <p:cNvSpPr/>
          <p:nvPr/>
        </p:nvSpPr>
        <p:spPr>
          <a:xfrm>
            <a:off x="10718013" y="4067120"/>
            <a:ext cx="396240" cy="487680"/>
          </a:xfrm>
          <a:prstGeom prst="ellipse">
            <a:avLst/>
          </a:prstGeom>
          <a:solidFill>
            <a:srgbClr val="E8004C">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20" name="Google Shape;20;p2"/>
          <p:cNvSpPr/>
          <p:nvPr/>
        </p:nvSpPr>
        <p:spPr>
          <a:xfrm>
            <a:off x="9878408" y="-480400"/>
            <a:ext cx="1781910" cy="2193120"/>
          </a:xfrm>
          <a:prstGeom prst="ellipse">
            <a:avLst/>
          </a:prstGeom>
          <a:solidFill>
            <a:srgbClr val="BBCD00">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21" name="Google Shape;21;p2"/>
          <p:cNvSpPr/>
          <p:nvPr/>
        </p:nvSpPr>
        <p:spPr>
          <a:xfrm>
            <a:off x="10718013" y="1284560"/>
            <a:ext cx="854880" cy="1052160"/>
          </a:xfrm>
          <a:prstGeom prst="ellipse">
            <a:avLst/>
          </a:prstGeom>
          <a:solidFill>
            <a:srgbClr val="65BB48">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22" name="Google Shape;22;p2"/>
          <p:cNvSpPr/>
          <p:nvPr/>
        </p:nvSpPr>
        <p:spPr>
          <a:xfrm>
            <a:off x="278168" y="1113440"/>
            <a:ext cx="1132950" cy="1394400"/>
          </a:xfrm>
          <a:prstGeom prst="ellipse">
            <a:avLst/>
          </a:prstGeom>
          <a:noFill/>
          <a:ln w="9525" cap="flat" cmpd="sng">
            <a:solidFill>
              <a:srgbClr val="00ACC3"/>
            </a:solidFill>
            <a:prstDash val="dash"/>
            <a:round/>
            <a:headEnd type="none" w="sm" len="sm"/>
            <a:tailEnd type="none" w="sm" len="sm"/>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23" name="Google Shape;23;p2"/>
          <p:cNvSpPr/>
          <p:nvPr/>
        </p:nvSpPr>
        <p:spPr>
          <a:xfrm>
            <a:off x="-158828" y="4693200"/>
            <a:ext cx="1530750" cy="1884000"/>
          </a:xfrm>
          <a:prstGeom prst="ellipse">
            <a:avLst/>
          </a:prstGeom>
          <a:noFill/>
          <a:ln w="9525" cap="flat" cmpd="sng">
            <a:solidFill>
              <a:srgbClr val="BBCD00"/>
            </a:solidFill>
            <a:prstDash val="dash"/>
            <a:round/>
            <a:headEnd type="none" w="sm" len="sm"/>
            <a:tailEnd type="none" w="sm" len="sm"/>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24" name="Google Shape;24;p2"/>
          <p:cNvSpPr/>
          <p:nvPr/>
        </p:nvSpPr>
        <p:spPr>
          <a:xfrm>
            <a:off x="10595098" y="1133280"/>
            <a:ext cx="1100580" cy="1354560"/>
          </a:xfrm>
          <a:prstGeom prst="ellipse">
            <a:avLst/>
          </a:prstGeom>
          <a:noFill/>
          <a:ln w="9525" cap="flat" cmpd="sng">
            <a:solidFill>
              <a:srgbClr val="65BB48"/>
            </a:solidFill>
            <a:prstDash val="dash"/>
            <a:round/>
            <a:headEnd type="none" w="sm" len="sm"/>
            <a:tailEnd type="none" w="sm" len="sm"/>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25" name="Google Shape;25;p2"/>
          <p:cNvSpPr/>
          <p:nvPr/>
        </p:nvSpPr>
        <p:spPr>
          <a:xfrm>
            <a:off x="1371923" y="6247320"/>
            <a:ext cx="267930" cy="329760"/>
          </a:xfrm>
          <a:prstGeom prst="ellipse">
            <a:avLst/>
          </a:prstGeom>
          <a:solidFill>
            <a:srgbClr val="F8BB00">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Tree>
    <p:extLst>
      <p:ext uri="{BB962C8B-B14F-4D97-AF65-F5344CB8AC3E}">
        <p14:creationId xmlns:p14="http://schemas.microsoft.com/office/powerpoint/2010/main" val="35867657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26"/>
        <p:cNvGrpSpPr/>
        <p:nvPr/>
      </p:nvGrpSpPr>
      <p:grpSpPr>
        <a:xfrm>
          <a:off x="0" y="0"/>
          <a:ext cx="0" cy="0"/>
          <a:chOff x="0" y="0"/>
          <a:chExt cx="0" cy="0"/>
        </a:xfrm>
      </p:grpSpPr>
      <p:sp>
        <p:nvSpPr>
          <p:cNvPr id="27" name="Google Shape;27;p3"/>
          <p:cNvSpPr/>
          <p:nvPr/>
        </p:nvSpPr>
        <p:spPr>
          <a:xfrm>
            <a:off x="3975660" y="-472720"/>
            <a:ext cx="3935880" cy="4844640"/>
          </a:xfrm>
          <a:prstGeom prst="ellipse">
            <a:avLst/>
          </a:prstGeom>
          <a:noFill/>
          <a:ln w="9525" cap="flat" cmpd="sng">
            <a:solidFill>
              <a:srgbClr val="A1BECC"/>
            </a:solidFill>
            <a:prstDash val="dash"/>
            <a:round/>
            <a:headEnd type="none" w="sm" len="sm"/>
            <a:tailEnd type="none" w="sm" len="sm"/>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28" name="Google Shape;28;p3"/>
          <p:cNvSpPr txBox="1">
            <a:spLocks noGrp="1"/>
          </p:cNvSpPr>
          <p:nvPr>
            <p:ph type="ctrTitle"/>
          </p:nvPr>
        </p:nvSpPr>
        <p:spPr>
          <a:xfrm>
            <a:off x="2305875" y="3874480"/>
            <a:ext cx="7275450" cy="1855680"/>
          </a:xfrm>
          <a:prstGeom prst="rect">
            <a:avLst/>
          </a:prstGeom>
        </p:spPr>
        <p:txBody>
          <a:bodyPr spcFirstLastPara="1" wrap="square" lIns="128712" tIns="128712" rIns="128712" bIns="128712" anchor="b" anchorCtr="0">
            <a:noAutofit/>
          </a:bodyPr>
          <a:lstStyle>
            <a:lvl1pPr lvl="0" algn="ctr" rtl="0">
              <a:spcBef>
                <a:spcPts val="0"/>
              </a:spcBef>
              <a:spcAft>
                <a:spcPts val="0"/>
              </a:spcAft>
              <a:buSzPts val="3600"/>
              <a:buNone/>
              <a:defRPr sz="5100"/>
            </a:lvl1pPr>
            <a:lvl2pPr lvl="1" algn="ctr" rtl="0">
              <a:spcBef>
                <a:spcPts val="0"/>
              </a:spcBef>
              <a:spcAft>
                <a:spcPts val="0"/>
              </a:spcAft>
              <a:buSzPts val="4800"/>
              <a:buNone/>
              <a:defRPr sz="6800"/>
            </a:lvl2pPr>
            <a:lvl3pPr lvl="2" algn="ctr" rtl="0">
              <a:spcBef>
                <a:spcPts val="0"/>
              </a:spcBef>
              <a:spcAft>
                <a:spcPts val="0"/>
              </a:spcAft>
              <a:buSzPts val="4800"/>
              <a:buNone/>
              <a:defRPr sz="6800"/>
            </a:lvl3pPr>
            <a:lvl4pPr lvl="3" algn="ctr" rtl="0">
              <a:spcBef>
                <a:spcPts val="0"/>
              </a:spcBef>
              <a:spcAft>
                <a:spcPts val="0"/>
              </a:spcAft>
              <a:buSzPts val="4800"/>
              <a:buNone/>
              <a:defRPr sz="6800"/>
            </a:lvl4pPr>
            <a:lvl5pPr lvl="4" algn="ctr" rtl="0">
              <a:spcBef>
                <a:spcPts val="0"/>
              </a:spcBef>
              <a:spcAft>
                <a:spcPts val="0"/>
              </a:spcAft>
              <a:buSzPts val="4800"/>
              <a:buNone/>
              <a:defRPr sz="6800"/>
            </a:lvl5pPr>
            <a:lvl6pPr lvl="5" algn="ctr" rtl="0">
              <a:spcBef>
                <a:spcPts val="0"/>
              </a:spcBef>
              <a:spcAft>
                <a:spcPts val="0"/>
              </a:spcAft>
              <a:buSzPts val="4800"/>
              <a:buNone/>
              <a:defRPr sz="6800"/>
            </a:lvl6pPr>
            <a:lvl7pPr lvl="6" algn="ctr" rtl="0">
              <a:spcBef>
                <a:spcPts val="0"/>
              </a:spcBef>
              <a:spcAft>
                <a:spcPts val="0"/>
              </a:spcAft>
              <a:buSzPts val="4800"/>
              <a:buNone/>
              <a:defRPr sz="6800"/>
            </a:lvl7pPr>
            <a:lvl8pPr lvl="7" algn="ctr" rtl="0">
              <a:spcBef>
                <a:spcPts val="0"/>
              </a:spcBef>
              <a:spcAft>
                <a:spcPts val="0"/>
              </a:spcAft>
              <a:buSzPts val="4800"/>
              <a:buNone/>
              <a:defRPr sz="6800"/>
            </a:lvl8pPr>
            <a:lvl9pPr lvl="8" algn="ctr" rtl="0">
              <a:spcBef>
                <a:spcPts val="0"/>
              </a:spcBef>
              <a:spcAft>
                <a:spcPts val="0"/>
              </a:spcAft>
              <a:buSzPts val="4800"/>
              <a:buNone/>
              <a:defRPr sz="6800"/>
            </a:lvl9pPr>
          </a:lstStyle>
          <a:p>
            <a:endParaRPr/>
          </a:p>
        </p:txBody>
      </p:sp>
      <p:sp>
        <p:nvSpPr>
          <p:cNvPr id="29" name="Google Shape;29;p3"/>
          <p:cNvSpPr txBox="1">
            <a:spLocks noGrp="1"/>
          </p:cNvSpPr>
          <p:nvPr>
            <p:ph type="subTitle" idx="1"/>
          </p:nvPr>
        </p:nvSpPr>
        <p:spPr>
          <a:xfrm>
            <a:off x="2305875" y="5519446"/>
            <a:ext cx="7275450" cy="1255680"/>
          </a:xfrm>
          <a:prstGeom prst="rect">
            <a:avLst/>
          </a:prstGeom>
        </p:spPr>
        <p:txBody>
          <a:bodyPr spcFirstLastPara="1" wrap="square" lIns="128712" tIns="128712" rIns="128712" bIns="128712" anchor="t" anchorCtr="0">
            <a:noAutofit/>
          </a:bodyPr>
          <a:lstStyle>
            <a:lvl1pPr lvl="0" algn="ctr" rtl="0">
              <a:spcBef>
                <a:spcPts val="0"/>
              </a:spcBef>
              <a:spcAft>
                <a:spcPts val="0"/>
              </a:spcAft>
              <a:buClr>
                <a:srgbClr val="A1BECC"/>
              </a:buClr>
              <a:buSzPts val="2400"/>
              <a:buNone/>
              <a:defRPr b="1">
                <a:solidFill>
                  <a:srgbClr val="A1BECC"/>
                </a:solidFill>
              </a:defRPr>
            </a:lvl1pPr>
            <a:lvl2pPr lvl="1" algn="ctr" rtl="0">
              <a:spcBef>
                <a:spcPts val="0"/>
              </a:spcBef>
              <a:spcAft>
                <a:spcPts val="0"/>
              </a:spcAft>
              <a:buClr>
                <a:srgbClr val="A1BECC"/>
              </a:buClr>
              <a:buSzPts val="3000"/>
              <a:buNone/>
              <a:defRPr sz="4200" b="1">
                <a:solidFill>
                  <a:srgbClr val="A1BECC"/>
                </a:solidFill>
              </a:defRPr>
            </a:lvl2pPr>
            <a:lvl3pPr lvl="2" algn="ctr" rtl="0">
              <a:spcBef>
                <a:spcPts val="0"/>
              </a:spcBef>
              <a:spcAft>
                <a:spcPts val="0"/>
              </a:spcAft>
              <a:buClr>
                <a:srgbClr val="A1BECC"/>
              </a:buClr>
              <a:buSzPts val="3000"/>
              <a:buNone/>
              <a:defRPr sz="4200" b="1">
                <a:solidFill>
                  <a:srgbClr val="A1BECC"/>
                </a:solidFill>
              </a:defRPr>
            </a:lvl3pPr>
            <a:lvl4pPr lvl="3" algn="ctr" rtl="0">
              <a:spcBef>
                <a:spcPts val="0"/>
              </a:spcBef>
              <a:spcAft>
                <a:spcPts val="0"/>
              </a:spcAft>
              <a:buClr>
                <a:srgbClr val="A1BECC"/>
              </a:buClr>
              <a:buSzPts val="3000"/>
              <a:buNone/>
              <a:defRPr sz="4200" b="1">
                <a:solidFill>
                  <a:srgbClr val="A1BECC"/>
                </a:solidFill>
              </a:defRPr>
            </a:lvl4pPr>
            <a:lvl5pPr lvl="4" algn="ctr" rtl="0">
              <a:spcBef>
                <a:spcPts val="0"/>
              </a:spcBef>
              <a:spcAft>
                <a:spcPts val="0"/>
              </a:spcAft>
              <a:buClr>
                <a:srgbClr val="A1BECC"/>
              </a:buClr>
              <a:buSzPts val="3000"/>
              <a:buNone/>
              <a:defRPr sz="4200" b="1">
                <a:solidFill>
                  <a:srgbClr val="A1BECC"/>
                </a:solidFill>
              </a:defRPr>
            </a:lvl5pPr>
            <a:lvl6pPr lvl="5" algn="ctr" rtl="0">
              <a:spcBef>
                <a:spcPts val="0"/>
              </a:spcBef>
              <a:spcAft>
                <a:spcPts val="0"/>
              </a:spcAft>
              <a:buClr>
                <a:srgbClr val="A1BECC"/>
              </a:buClr>
              <a:buSzPts val="3000"/>
              <a:buNone/>
              <a:defRPr sz="4200" b="1">
                <a:solidFill>
                  <a:srgbClr val="A1BECC"/>
                </a:solidFill>
              </a:defRPr>
            </a:lvl6pPr>
            <a:lvl7pPr lvl="6" algn="ctr" rtl="0">
              <a:spcBef>
                <a:spcPts val="0"/>
              </a:spcBef>
              <a:spcAft>
                <a:spcPts val="0"/>
              </a:spcAft>
              <a:buClr>
                <a:srgbClr val="A1BECC"/>
              </a:buClr>
              <a:buSzPts val="3000"/>
              <a:buNone/>
              <a:defRPr sz="4200" b="1">
                <a:solidFill>
                  <a:srgbClr val="A1BECC"/>
                </a:solidFill>
              </a:defRPr>
            </a:lvl7pPr>
            <a:lvl8pPr lvl="7" algn="ctr" rtl="0">
              <a:spcBef>
                <a:spcPts val="0"/>
              </a:spcBef>
              <a:spcAft>
                <a:spcPts val="0"/>
              </a:spcAft>
              <a:buClr>
                <a:srgbClr val="A1BECC"/>
              </a:buClr>
              <a:buSzPts val="3000"/>
              <a:buNone/>
              <a:defRPr sz="4200" b="1">
                <a:solidFill>
                  <a:srgbClr val="A1BECC"/>
                </a:solidFill>
              </a:defRPr>
            </a:lvl8pPr>
            <a:lvl9pPr lvl="8" algn="ctr" rtl="0">
              <a:spcBef>
                <a:spcPts val="0"/>
              </a:spcBef>
              <a:spcAft>
                <a:spcPts val="0"/>
              </a:spcAft>
              <a:buClr>
                <a:srgbClr val="A1BECC"/>
              </a:buClr>
              <a:buSzPts val="3000"/>
              <a:buNone/>
              <a:defRPr sz="4200" b="1">
                <a:solidFill>
                  <a:srgbClr val="A1BECC"/>
                </a:solidFill>
              </a:defRPr>
            </a:lvl9pPr>
          </a:lstStyle>
          <a:p>
            <a:endParaRPr/>
          </a:p>
        </p:txBody>
      </p:sp>
      <p:sp>
        <p:nvSpPr>
          <p:cNvPr id="30" name="Google Shape;30;p3"/>
          <p:cNvSpPr/>
          <p:nvPr/>
        </p:nvSpPr>
        <p:spPr>
          <a:xfrm>
            <a:off x="1838899" y="6381160"/>
            <a:ext cx="267930" cy="329760"/>
          </a:xfrm>
          <a:prstGeom prst="ellipse">
            <a:avLst/>
          </a:prstGeom>
          <a:solidFill>
            <a:srgbClr val="00D1C6">
              <a:alpha val="8692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31" name="Google Shape;31;p3"/>
          <p:cNvSpPr/>
          <p:nvPr/>
        </p:nvSpPr>
        <p:spPr>
          <a:xfrm>
            <a:off x="9919195" y="3951400"/>
            <a:ext cx="3051360" cy="3755520"/>
          </a:xfrm>
          <a:prstGeom prst="donut">
            <a:avLst>
              <a:gd name="adj" fmla="val 29778"/>
            </a:avLst>
          </a:prstGeom>
          <a:solidFill>
            <a:srgbClr val="00ACC3">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32" name="Google Shape;32;p3"/>
          <p:cNvSpPr/>
          <p:nvPr/>
        </p:nvSpPr>
        <p:spPr>
          <a:xfrm>
            <a:off x="489515" y="1822720"/>
            <a:ext cx="1272180" cy="1565760"/>
          </a:xfrm>
          <a:prstGeom prst="ellipse">
            <a:avLst/>
          </a:prstGeom>
          <a:solidFill>
            <a:srgbClr val="F8BB00">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33" name="Google Shape;33;p3"/>
          <p:cNvSpPr/>
          <p:nvPr/>
        </p:nvSpPr>
        <p:spPr>
          <a:xfrm>
            <a:off x="9412358" y="7460320"/>
            <a:ext cx="854880" cy="1052160"/>
          </a:xfrm>
          <a:prstGeom prst="ellipse">
            <a:avLst/>
          </a:prstGeom>
          <a:solidFill>
            <a:srgbClr val="00D1C6">
              <a:alpha val="8692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34" name="Google Shape;34;p3"/>
          <p:cNvSpPr/>
          <p:nvPr/>
        </p:nvSpPr>
        <p:spPr>
          <a:xfrm>
            <a:off x="300528" y="-914720"/>
            <a:ext cx="2969460" cy="3654720"/>
          </a:xfrm>
          <a:prstGeom prst="donut">
            <a:avLst>
              <a:gd name="adj" fmla="val 11909"/>
            </a:avLst>
          </a:prstGeom>
          <a:solidFill>
            <a:srgbClr val="ED4A00">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35" name="Google Shape;35;p3"/>
          <p:cNvSpPr/>
          <p:nvPr/>
        </p:nvSpPr>
        <p:spPr>
          <a:xfrm>
            <a:off x="9759913" y="1467960"/>
            <a:ext cx="854880" cy="1052160"/>
          </a:xfrm>
          <a:prstGeom prst="ellipse">
            <a:avLst/>
          </a:prstGeom>
          <a:solidFill>
            <a:srgbClr val="BBCD00">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36" name="Google Shape;36;p3"/>
          <p:cNvSpPr/>
          <p:nvPr/>
        </p:nvSpPr>
        <p:spPr>
          <a:xfrm>
            <a:off x="10485703" y="-472720"/>
            <a:ext cx="1570140" cy="1932480"/>
          </a:xfrm>
          <a:prstGeom prst="donut">
            <a:avLst>
              <a:gd name="adj" fmla="val 42915"/>
            </a:avLst>
          </a:prstGeom>
          <a:solidFill>
            <a:srgbClr val="65BB48">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37" name="Google Shape;37;p3"/>
          <p:cNvSpPr/>
          <p:nvPr/>
        </p:nvSpPr>
        <p:spPr>
          <a:xfrm>
            <a:off x="1842360" y="3284240"/>
            <a:ext cx="396240" cy="487680"/>
          </a:xfrm>
          <a:prstGeom prst="ellipse">
            <a:avLst/>
          </a:prstGeom>
          <a:solidFill>
            <a:srgbClr val="E8004C">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38" name="Google Shape;38;p3"/>
          <p:cNvSpPr/>
          <p:nvPr/>
        </p:nvSpPr>
        <p:spPr>
          <a:xfrm>
            <a:off x="234650" y="6437200"/>
            <a:ext cx="1781910" cy="2193120"/>
          </a:xfrm>
          <a:prstGeom prst="ellipse">
            <a:avLst/>
          </a:prstGeom>
          <a:solidFill>
            <a:srgbClr val="BBCD00">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39" name="Google Shape;39;p3"/>
          <p:cNvSpPr/>
          <p:nvPr/>
        </p:nvSpPr>
        <p:spPr>
          <a:xfrm>
            <a:off x="319860" y="5384874"/>
            <a:ext cx="592800" cy="729600"/>
          </a:xfrm>
          <a:prstGeom prst="ellipse">
            <a:avLst/>
          </a:prstGeom>
          <a:solidFill>
            <a:srgbClr val="65BB48">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40" name="Google Shape;40;p3"/>
          <p:cNvSpPr/>
          <p:nvPr/>
        </p:nvSpPr>
        <p:spPr>
          <a:xfrm>
            <a:off x="9194023" y="7191560"/>
            <a:ext cx="1291680" cy="1589280"/>
          </a:xfrm>
          <a:prstGeom prst="ellipse">
            <a:avLst/>
          </a:prstGeom>
          <a:noFill/>
          <a:ln w="9525" cap="flat" cmpd="sng">
            <a:solidFill>
              <a:srgbClr val="00ACC3"/>
            </a:solidFill>
            <a:prstDash val="dash"/>
            <a:round/>
            <a:headEnd type="none" w="sm" len="sm"/>
            <a:tailEnd type="none" w="sm" len="sm"/>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41" name="Google Shape;41;p3"/>
          <p:cNvSpPr/>
          <p:nvPr/>
        </p:nvSpPr>
        <p:spPr>
          <a:xfrm>
            <a:off x="9581325" y="1248160"/>
            <a:ext cx="1212120" cy="1491840"/>
          </a:xfrm>
          <a:prstGeom prst="ellipse">
            <a:avLst/>
          </a:prstGeom>
          <a:noFill/>
          <a:ln w="9525" cap="flat" cmpd="sng">
            <a:solidFill>
              <a:srgbClr val="BBCD00"/>
            </a:solidFill>
            <a:prstDash val="dash"/>
            <a:round/>
            <a:headEnd type="none" w="sm" len="sm"/>
            <a:tailEnd type="none" w="sm" len="sm"/>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42" name="Google Shape;42;p3"/>
          <p:cNvSpPr/>
          <p:nvPr/>
        </p:nvSpPr>
        <p:spPr>
          <a:xfrm>
            <a:off x="234650" y="5280000"/>
            <a:ext cx="762840" cy="938880"/>
          </a:xfrm>
          <a:prstGeom prst="ellipse">
            <a:avLst/>
          </a:prstGeom>
          <a:noFill/>
          <a:ln w="9525" cap="flat" cmpd="sng">
            <a:solidFill>
              <a:srgbClr val="65BB48"/>
            </a:solidFill>
            <a:prstDash val="dash"/>
            <a:round/>
            <a:headEnd type="none" w="sm" len="sm"/>
            <a:tailEnd type="none" w="sm" len="sm"/>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43" name="Google Shape;43;p3"/>
          <p:cNvSpPr/>
          <p:nvPr/>
        </p:nvSpPr>
        <p:spPr>
          <a:xfrm>
            <a:off x="10053388" y="747680"/>
            <a:ext cx="267930" cy="329760"/>
          </a:xfrm>
          <a:prstGeom prst="ellipse">
            <a:avLst/>
          </a:prstGeom>
          <a:solidFill>
            <a:srgbClr val="F8BB00">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44" name="Google Shape;44;p3"/>
          <p:cNvSpPr/>
          <p:nvPr/>
        </p:nvSpPr>
        <p:spPr>
          <a:xfrm>
            <a:off x="777628" y="-327520"/>
            <a:ext cx="2015130" cy="2480160"/>
          </a:xfrm>
          <a:prstGeom prst="ellipse">
            <a:avLst/>
          </a:prstGeom>
          <a:noFill/>
          <a:ln w="9525" cap="flat" cmpd="sng">
            <a:solidFill>
              <a:srgbClr val="E8004C"/>
            </a:solidFill>
            <a:prstDash val="dash"/>
            <a:round/>
            <a:headEnd type="none" w="sm" len="sm"/>
            <a:tailEnd type="none" w="sm" len="sm"/>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45" name="Google Shape;45;p3"/>
          <p:cNvSpPr txBox="1">
            <a:spLocks noGrp="1"/>
          </p:cNvSpPr>
          <p:nvPr>
            <p:ph type="sldNum" idx="12"/>
          </p:nvPr>
        </p:nvSpPr>
        <p:spPr>
          <a:xfrm>
            <a:off x="5638230" y="7602600"/>
            <a:ext cx="610740" cy="626400"/>
          </a:xfrm>
          <a:prstGeom prst="rect">
            <a:avLst/>
          </a:prstGeom>
        </p:spPr>
        <p:txBody>
          <a:bodyPr spcFirstLastPara="1" wrap="square" lIns="128712" tIns="128712" rIns="128712" bIns="128712" anchor="t" anchorCtr="0">
            <a:noAutofit/>
          </a:bodyPr>
          <a:lstStyle>
            <a:lvl1pPr lvl="0" algn="ctr">
              <a:buNone/>
              <a:defRPr/>
            </a:lvl1pPr>
            <a:lvl2pPr lvl="1" algn="ctr">
              <a:buNone/>
              <a:defRPr/>
            </a:lvl2pPr>
            <a:lvl3pPr lvl="2" algn="ctr">
              <a:buNone/>
              <a:defRPr/>
            </a:lvl3pPr>
            <a:lvl4pPr lvl="3" algn="ctr">
              <a:buNone/>
              <a:defRPr/>
            </a:lvl4pPr>
            <a:lvl5pPr lvl="4" algn="ctr">
              <a:buNone/>
              <a:defRPr/>
            </a:lvl5pPr>
            <a:lvl6pPr lvl="5" algn="ctr">
              <a:buNone/>
              <a:defRPr/>
            </a:lvl6pPr>
            <a:lvl7pPr lvl="6" algn="ctr">
              <a:buNone/>
              <a:defRPr/>
            </a:lvl7pPr>
            <a:lvl8pPr lvl="7" algn="ctr">
              <a:buNone/>
              <a:defRPr/>
            </a:lvl8pPr>
            <a:lvl9pPr lvl="8" algn="ctr">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3843911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46"/>
        <p:cNvGrpSpPr/>
        <p:nvPr/>
      </p:nvGrpSpPr>
      <p:grpSpPr>
        <a:xfrm>
          <a:off x="0" y="0"/>
          <a:ext cx="0" cy="0"/>
          <a:chOff x="0" y="0"/>
          <a:chExt cx="0" cy="0"/>
        </a:xfrm>
      </p:grpSpPr>
      <p:sp>
        <p:nvSpPr>
          <p:cNvPr id="47" name="Google Shape;47;p4"/>
          <p:cNvSpPr/>
          <p:nvPr/>
        </p:nvSpPr>
        <p:spPr>
          <a:xfrm>
            <a:off x="1556717" y="-1284440"/>
            <a:ext cx="8773830" cy="10798560"/>
          </a:xfrm>
          <a:prstGeom prst="ellipse">
            <a:avLst/>
          </a:prstGeom>
          <a:noFill/>
          <a:ln w="9525" cap="flat" cmpd="sng">
            <a:solidFill>
              <a:srgbClr val="A1BECC"/>
            </a:solidFill>
            <a:prstDash val="dash"/>
            <a:round/>
            <a:headEnd type="none" w="sm" len="sm"/>
            <a:tailEnd type="none" w="sm" len="sm"/>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48" name="Google Shape;48;p4"/>
          <p:cNvSpPr/>
          <p:nvPr/>
        </p:nvSpPr>
        <p:spPr>
          <a:xfrm>
            <a:off x="10834785" y="6623400"/>
            <a:ext cx="552240" cy="679680"/>
          </a:xfrm>
          <a:prstGeom prst="ellipse">
            <a:avLst/>
          </a:prstGeom>
          <a:solidFill>
            <a:srgbClr val="00D1C6">
              <a:alpha val="8692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49" name="Google Shape;49;p4"/>
          <p:cNvSpPr/>
          <p:nvPr/>
        </p:nvSpPr>
        <p:spPr>
          <a:xfrm>
            <a:off x="5600774" y="-1725840"/>
            <a:ext cx="3051360" cy="3755520"/>
          </a:xfrm>
          <a:prstGeom prst="donut">
            <a:avLst>
              <a:gd name="adj" fmla="val 17100"/>
            </a:avLst>
          </a:prstGeom>
          <a:solidFill>
            <a:srgbClr val="00D1C6">
              <a:alpha val="8692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50" name="Google Shape;50;p4"/>
          <p:cNvSpPr/>
          <p:nvPr/>
        </p:nvSpPr>
        <p:spPr>
          <a:xfrm>
            <a:off x="5262075" y="1288200"/>
            <a:ext cx="1363050" cy="1677600"/>
          </a:xfrm>
          <a:prstGeom prst="ellipse">
            <a:avLst/>
          </a:prstGeom>
          <a:solidFill>
            <a:srgbClr val="00ACC3">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51" name="Google Shape;51;p4"/>
          <p:cNvSpPr txBox="1">
            <a:spLocks noGrp="1"/>
          </p:cNvSpPr>
          <p:nvPr>
            <p:ph type="body" idx="1"/>
          </p:nvPr>
        </p:nvSpPr>
        <p:spPr>
          <a:xfrm>
            <a:off x="2445105" y="3072480"/>
            <a:ext cx="6996990" cy="3327360"/>
          </a:xfrm>
          <a:prstGeom prst="rect">
            <a:avLst/>
          </a:prstGeom>
        </p:spPr>
        <p:txBody>
          <a:bodyPr spcFirstLastPara="1" wrap="square" lIns="128712" tIns="128712" rIns="128712" bIns="128712" anchor="t" anchorCtr="0">
            <a:noAutofit/>
          </a:bodyPr>
          <a:lstStyle>
            <a:lvl1pPr marL="643666" lvl="0" indent="-536386" algn="ctr" rtl="0">
              <a:spcBef>
                <a:spcPts val="845"/>
              </a:spcBef>
              <a:spcAft>
                <a:spcPts val="0"/>
              </a:spcAft>
              <a:buSzPts val="2400"/>
              <a:buChar char="◎"/>
              <a:defRPr/>
            </a:lvl1pPr>
            <a:lvl2pPr marL="1287327" lvl="1" indent="-536386" algn="ctr" rtl="0">
              <a:spcBef>
                <a:spcPts val="0"/>
              </a:spcBef>
              <a:spcAft>
                <a:spcPts val="0"/>
              </a:spcAft>
              <a:buSzPts val="2400"/>
              <a:buChar char="◉"/>
              <a:defRPr/>
            </a:lvl2pPr>
            <a:lvl3pPr marL="1930990" lvl="2" indent="-536386" algn="ctr" rtl="0">
              <a:spcBef>
                <a:spcPts val="0"/>
              </a:spcBef>
              <a:spcAft>
                <a:spcPts val="0"/>
              </a:spcAft>
              <a:buSzPts val="2400"/>
              <a:buChar char="￮"/>
              <a:defRPr/>
            </a:lvl3pPr>
            <a:lvl4pPr marL="2574650" lvl="3" indent="-536386" algn="ctr" rtl="0">
              <a:spcBef>
                <a:spcPts val="0"/>
              </a:spcBef>
              <a:spcAft>
                <a:spcPts val="0"/>
              </a:spcAft>
              <a:buSzPts val="2400"/>
              <a:buChar char="●"/>
              <a:defRPr/>
            </a:lvl4pPr>
            <a:lvl5pPr marL="3218316" lvl="4" indent="-536386" algn="ctr" rtl="0">
              <a:spcBef>
                <a:spcPts val="0"/>
              </a:spcBef>
              <a:spcAft>
                <a:spcPts val="0"/>
              </a:spcAft>
              <a:buSzPts val="2400"/>
              <a:buChar char="○"/>
              <a:defRPr/>
            </a:lvl5pPr>
            <a:lvl6pPr marL="3861982" lvl="5" indent="-536386" algn="ctr" rtl="0">
              <a:spcBef>
                <a:spcPts val="0"/>
              </a:spcBef>
              <a:spcAft>
                <a:spcPts val="0"/>
              </a:spcAft>
              <a:buSzPts val="2400"/>
              <a:buChar char="■"/>
              <a:defRPr/>
            </a:lvl6pPr>
            <a:lvl7pPr marL="4505644" lvl="6" indent="-536386" algn="ctr" rtl="0">
              <a:spcBef>
                <a:spcPts val="0"/>
              </a:spcBef>
              <a:spcAft>
                <a:spcPts val="0"/>
              </a:spcAft>
              <a:buSzPts val="2400"/>
              <a:buChar char="●"/>
              <a:defRPr/>
            </a:lvl7pPr>
            <a:lvl8pPr marL="5149309" lvl="7" indent="-536386" algn="ctr" rtl="0">
              <a:spcBef>
                <a:spcPts val="0"/>
              </a:spcBef>
              <a:spcAft>
                <a:spcPts val="0"/>
              </a:spcAft>
              <a:buSzPts val="2400"/>
              <a:buChar char="○"/>
              <a:defRPr/>
            </a:lvl8pPr>
            <a:lvl9pPr marL="5792971" lvl="8" indent="-536386" algn="ctr">
              <a:spcBef>
                <a:spcPts val="0"/>
              </a:spcBef>
              <a:spcAft>
                <a:spcPts val="0"/>
              </a:spcAft>
              <a:buSzPts val="2400"/>
              <a:buChar char="■"/>
              <a:defRPr/>
            </a:lvl9pPr>
          </a:lstStyle>
          <a:p>
            <a:endParaRPr/>
          </a:p>
        </p:txBody>
      </p:sp>
      <p:sp>
        <p:nvSpPr>
          <p:cNvPr id="52" name="Google Shape;52;p4"/>
          <p:cNvSpPr txBox="1"/>
          <p:nvPr/>
        </p:nvSpPr>
        <p:spPr>
          <a:xfrm>
            <a:off x="4671420" y="1250190"/>
            <a:ext cx="2544360" cy="1045920"/>
          </a:xfrm>
          <a:prstGeom prst="rect">
            <a:avLst/>
          </a:prstGeom>
          <a:noFill/>
          <a:ln>
            <a:noFill/>
          </a:ln>
        </p:spPr>
        <p:txBody>
          <a:bodyPr spcFirstLastPara="1" wrap="square" lIns="128712" tIns="128712" rIns="128712" bIns="128712" anchor="t" anchorCtr="0">
            <a:noAutofit/>
          </a:bodyPr>
          <a:lstStyle/>
          <a:p>
            <a:pPr algn="ctr" defTabSz="914295">
              <a:buClr>
                <a:srgbClr val="000000"/>
              </a:buClr>
              <a:buFont typeface="Arial"/>
              <a:buNone/>
            </a:pPr>
            <a:r>
              <a:rPr lang="en" sz="13500" kern="0">
                <a:solidFill>
                  <a:srgbClr val="FFFFFF"/>
                </a:solidFill>
                <a:latin typeface="Nixie One"/>
                <a:ea typeface="Nixie One"/>
                <a:cs typeface="Nixie One"/>
                <a:sym typeface="Nixie One"/>
              </a:rPr>
              <a:t>“</a:t>
            </a:r>
            <a:endParaRPr sz="13500" kern="0">
              <a:solidFill>
                <a:srgbClr val="FFFFFF"/>
              </a:solidFill>
              <a:latin typeface="Nixie One"/>
              <a:ea typeface="Nixie One"/>
              <a:cs typeface="Nixie One"/>
              <a:sym typeface="Nixie One"/>
            </a:endParaRPr>
          </a:p>
        </p:txBody>
      </p:sp>
      <p:sp>
        <p:nvSpPr>
          <p:cNvPr id="53" name="Google Shape;53;p4"/>
          <p:cNvSpPr/>
          <p:nvPr/>
        </p:nvSpPr>
        <p:spPr>
          <a:xfrm>
            <a:off x="297993" y="4781360"/>
            <a:ext cx="1043640" cy="1284960"/>
          </a:xfrm>
          <a:prstGeom prst="ellipse">
            <a:avLst/>
          </a:prstGeom>
          <a:solidFill>
            <a:srgbClr val="ED4A00">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54" name="Google Shape;54;p4"/>
          <p:cNvSpPr/>
          <p:nvPr/>
        </p:nvSpPr>
        <p:spPr>
          <a:xfrm>
            <a:off x="-574893" y="6399840"/>
            <a:ext cx="2204670" cy="2713440"/>
          </a:xfrm>
          <a:prstGeom prst="donut">
            <a:avLst>
              <a:gd name="adj" fmla="val 10084"/>
            </a:avLst>
          </a:prstGeom>
          <a:solidFill>
            <a:srgbClr val="F8BB00">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55" name="Google Shape;55;p4"/>
          <p:cNvSpPr/>
          <p:nvPr/>
        </p:nvSpPr>
        <p:spPr>
          <a:xfrm>
            <a:off x="1734233" y="-370760"/>
            <a:ext cx="2166840" cy="2666880"/>
          </a:xfrm>
          <a:prstGeom prst="ellipse">
            <a:avLst/>
          </a:prstGeom>
          <a:solidFill>
            <a:srgbClr val="BBCD00">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56" name="Google Shape;56;p4"/>
          <p:cNvSpPr/>
          <p:nvPr/>
        </p:nvSpPr>
        <p:spPr>
          <a:xfrm>
            <a:off x="715683" y="1136480"/>
            <a:ext cx="625950" cy="770880"/>
          </a:xfrm>
          <a:prstGeom prst="donut">
            <a:avLst>
              <a:gd name="adj" fmla="val 37274"/>
            </a:avLst>
          </a:prstGeom>
          <a:solidFill>
            <a:srgbClr val="65BB48">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57" name="Google Shape;57;p4"/>
          <p:cNvSpPr/>
          <p:nvPr/>
        </p:nvSpPr>
        <p:spPr>
          <a:xfrm>
            <a:off x="1341633" y="6066320"/>
            <a:ext cx="396240" cy="487680"/>
          </a:xfrm>
          <a:prstGeom prst="ellipse">
            <a:avLst/>
          </a:prstGeom>
          <a:solidFill>
            <a:srgbClr val="E8004C">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58" name="Google Shape;58;p4"/>
          <p:cNvSpPr/>
          <p:nvPr/>
        </p:nvSpPr>
        <p:spPr>
          <a:xfrm>
            <a:off x="1582165" y="2098120"/>
            <a:ext cx="396240" cy="487680"/>
          </a:xfrm>
          <a:prstGeom prst="ellipse">
            <a:avLst/>
          </a:prstGeom>
          <a:solidFill>
            <a:srgbClr val="00ACC3">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59" name="Google Shape;59;p4"/>
          <p:cNvSpPr/>
          <p:nvPr/>
        </p:nvSpPr>
        <p:spPr>
          <a:xfrm>
            <a:off x="10067818" y="2357280"/>
            <a:ext cx="1363050" cy="1677600"/>
          </a:xfrm>
          <a:prstGeom prst="ellipse">
            <a:avLst/>
          </a:prstGeom>
          <a:solidFill>
            <a:srgbClr val="F8BB00">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60" name="Google Shape;60;p4"/>
          <p:cNvSpPr/>
          <p:nvPr/>
        </p:nvSpPr>
        <p:spPr>
          <a:xfrm>
            <a:off x="10465878" y="3267480"/>
            <a:ext cx="1976130" cy="2432160"/>
          </a:xfrm>
          <a:prstGeom prst="donut">
            <a:avLst>
              <a:gd name="adj" fmla="val 5022"/>
            </a:avLst>
          </a:prstGeom>
          <a:solidFill>
            <a:srgbClr val="ED4A00">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61" name="Google Shape;61;p4"/>
          <p:cNvSpPr/>
          <p:nvPr/>
        </p:nvSpPr>
        <p:spPr>
          <a:xfrm>
            <a:off x="10360708" y="5942160"/>
            <a:ext cx="777270" cy="957120"/>
          </a:xfrm>
          <a:prstGeom prst="donut">
            <a:avLst>
              <a:gd name="adj" fmla="val 43984"/>
            </a:avLst>
          </a:prstGeom>
          <a:solidFill>
            <a:srgbClr val="BBCD00">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62" name="Google Shape;62;p4"/>
          <p:cNvSpPr/>
          <p:nvPr/>
        </p:nvSpPr>
        <p:spPr>
          <a:xfrm>
            <a:off x="11191408" y="1907360"/>
            <a:ext cx="239460" cy="294720"/>
          </a:xfrm>
          <a:prstGeom prst="ellipse">
            <a:avLst/>
          </a:prstGeom>
          <a:solidFill>
            <a:srgbClr val="E8004C">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63" name="Google Shape;63;p4"/>
          <p:cNvSpPr txBox="1">
            <a:spLocks noGrp="1"/>
          </p:cNvSpPr>
          <p:nvPr>
            <p:ph type="sldNum" idx="12"/>
          </p:nvPr>
        </p:nvSpPr>
        <p:spPr>
          <a:xfrm>
            <a:off x="5638230" y="7602600"/>
            <a:ext cx="610740" cy="626400"/>
          </a:xfrm>
          <a:prstGeom prst="rect">
            <a:avLst/>
          </a:prstGeom>
        </p:spPr>
        <p:txBody>
          <a:bodyPr spcFirstLastPara="1" wrap="square" lIns="128712" tIns="128712" rIns="128712" bIns="128712" anchor="t" anchorCtr="0">
            <a:noAutofit/>
          </a:bodyPr>
          <a:lstStyle>
            <a:lvl1pPr lvl="0" algn="ctr" rtl="0">
              <a:buNone/>
              <a:defRPr/>
            </a:lvl1pPr>
            <a:lvl2pPr lvl="1" algn="ctr" rtl="0">
              <a:buNone/>
              <a:defRPr/>
            </a:lvl2pPr>
            <a:lvl3pPr lvl="2" algn="ctr" rtl="0">
              <a:buNone/>
              <a:defRPr/>
            </a:lvl3pPr>
            <a:lvl4pPr lvl="3" algn="ctr" rtl="0">
              <a:buNone/>
              <a:defRPr/>
            </a:lvl4pPr>
            <a:lvl5pPr lvl="4" algn="ctr" rtl="0">
              <a:buNone/>
              <a:defRPr/>
            </a:lvl5pPr>
            <a:lvl6pPr lvl="5" algn="ctr" rtl="0">
              <a:buNone/>
              <a:defRPr/>
            </a:lvl6pPr>
            <a:lvl7pPr lvl="6" algn="ctr" rtl="0">
              <a:buNone/>
              <a:defRPr/>
            </a:lvl7pPr>
            <a:lvl8pPr lvl="7" algn="ctr" rtl="0">
              <a:buNone/>
              <a:defRPr/>
            </a:lvl8pPr>
            <a:lvl9pPr lvl="8" algn="ctr"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9753280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64"/>
        <p:cNvGrpSpPr/>
        <p:nvPr/>
      </p:nvGrpSpPr>
      <p:grpSpPr>
        <a:xfrm>
          <a:off x="0" y="0"/>
          <a:ext cx="0" cy="0"/>
          <a:chOff x="0" y="0"/>
          <a:chExt cx="0" cy="0"/>
        </a:xfrm>
      </p:grpSpPr>
      <p:sp>
        <p:nvSpPr>
          <p:cNvPr id="65" name="Google Shape;65;p5"/>
          <p:cNvSpPr/>
          <p:nvPr/>
        </p:nvSpPr>
        <p:spPr>
          <a:xfrm>
            <a:off x="1487460" y="4317720"/>
            <a:ext cx="1161810" cy="1429920"/>
          </a:xfrm>
          <a:prstGeom prst="ellipse">
            <a:avLst/>
          </a:prstGeom>
          <a:noFill/>
          <a:ln w="9525" cap="flat" cmpd="sng">
            <a:solidFill>
              <a:srgbClr val="BBCD00"/>
            </a:solidFill>
            <a:prstDash val="dash"/>
            <a:round/>
            <a:headEnd type="none" w="sm" len="sm"/>
            <a:tailEnd type="none" w="sm" len="sm"/>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66" name="Google Shape;66;p5"/>
          <p:cNvSpPr txBox="1">
            <a:spLocks noGrp="1"/>
          </p:cNvSpPr>
          <p:nvPr>
            <p:ph type="title"/>
          </p:nvPr>
        </p:nvSpPr>
        <p:spPr>
          <a:xfrm>
            <a:off x="3816638" y="1454480"/>
            <a:ext cx="6858150" cy="1025760"/>
          </a:xfrm>
          <a:prstGeom prst="rect">
            <a:avLst/>
          </a:prstGeom>
        </p:spPr>
        <p:txBody>
          <a:bodyPr spcFirstLastPara="1" wrap="square" lIns="128712" tIns="128712" rIns="128712" bIns="128712" anchor="b" anchorCtr="0">
            <a:noAutofit/>
          </a:bodyPr>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
        <p:nvSpPr>
          <p:cNvPr id="67" name="Google Shape;67;p5"/>
          <p:cNvSpPr txBox="1">
            <a:spLocks noGrp="1"/>
          </p:cNvSpPr>
          <p:nvPr>
            <p:ph type="body" idx="1"/>
          </p:nvPr>
        </p:nvSpPr>
        <p:spPr>
          <a:xfrm>
            <a:off x="3816638" y="2441213"/>
            <a:ext cx="6858150" cy="4457760"/>
          </a:xfrm>
          <a:prstGeom prst="rect">
            <a:avLst/>
          </a:prstGeom>
        </p:spPr>
        <p:txBody>
          <a:bodyPr spcFirstLastPara="1" wrap="square" lIns="128712" tIns="128712" rIns="128712" bIns="128712" anchor="t" anchorCtr="0">
            <a:noAutofit/>
          </a:bodyPr>
          <a:lstStyle>
            <a:lvl1pPr marL="643666" lvl="0" indent="-536386">
              <a:spcBef>
                <a:spcPts val="845"/>
              </a:spcBef>
              <a:spcAft>
                <a:spcPts val="0"/>
              </a:spcAft>
              <a:buSzPts val="2400"/>
              <a:buChar char="◎"/>
              <a:defRPr sz="3400"/>
            </a:lvl1pPr>
            <a:lvl2pPr marL="1287327" lvl="1" indent="-536386">
              <a:spcBef>
                <a:spcPts val="0"/>
              </a:spcBef>
              <a:spcAft>
                <a:spcPts val="0"/>
              </a:spcAft>
              <a:buSzPts val="2400"/>
              <a:buChar char="◉"/>
              <a:defRPr/>
            </a:lvl2pPr>
            <a:lvl3pPr marL="1930990" lvl="2" indent="-536386">
              <a:spcBef>
                <a:spcPts val="0"/>
              </a:spcBef>
              <a:spcAft>
                <a:spcPts val="0"/>
              </a:spcAft>
              <a:buSzPts val="2400"/>
              <a:buChar char="￮"/>
              <a:defRPr/>
            </a:lvl3pPr>
            <a:lvl4pPr marL="2574650" lvl="3" indent="-536386">
              <a:spcBef>
                <a:spcPts val="0"/>
              </a:spcBef>
              <a:spcAft>
                <a:spcPts val="0"/>
              </a:spcAft>
              <a:buSzPts val="2400"/>
              <a:buChar char="●"/>
              <a:defRPr sz="3400"/>
            </a:lvl4pPr>
            <a:lvl5pPr marL="3218316" lvl="4" indent="-536386">
              <a:spcBef>
                <a:spcPts val="0"/>
              </a:spcBef>
              <a:spcAft>
                <a:spcPts val="0"/>
              </a:spcAft>
              <a:buSzPts val="2400"/>
              <a:buChar char="○"/>
              <a:defRPr sz="3400"/>
            </a:lvl5pPr>
            <a:lvl6pPr marL="3861982" lvl="5" indent="-536386">
              <a:spcBef>
                <a:spcPts val="0"/>
              </a:spcBef>
              <a:spcAft>
                <a:spcPts val="0"/>
              </a:spcAft>
              <a:buSzPts val="2400"/>
              <a:buChar char="■"/>
              <a:defRPr sz="3400"/>
            </a:lvl6pPr>
            <a:lvl7pPr marL="4505644" lvl="6" indent="-536386">
              <a:spcBef>
                <a:spcPts val="0"/>
              </a:spcBef>
              <a:spcAft>
                <a:spcPts val="0"/>
              </a:spcAft>
              <a:buSzPts val="2400"/>
              <a:buChar char="●"/>
              <a:defRPr sz="3400"/>
            </a:lvl7pPr>
            <a:lvl8pPr marL="5149309" lvl="7" indent="-536386">
              <a:spcBef>
                <a:spcPts val="0"/>
              </a:spcBef>
              <a:spcAft>
                <a:spcPts val="0"/>
              </a:spcAft>
              <a:buSzPts val="2400"/>
              <a:buChar char="○"/>
              <a:defRPr sz="3400"/>
            </a:lvl8pPr>
            <a:lvl9pPr marL="5792971" lvl="8" indent="-536386">
              <a:spcBef>
                <a:spcPts val="0"/>
              </a:spcBef>
              <a:spcAft>
                <a:spcPts val="0"/>
              </a:spcAft>
              <a:buSzPts val="2400"/>
              <a:buChar char="■"/>
              <a:defRPr sz="3400"/>
            </a:lvl9pPr>
          </a:lstStyle>
          <a:p>
            <a:endParaRPr/>
          </a:p>
        </p:txBody>
      </p:sp>
      <p:sp>
        <p:nvSpPr>
          <p:cNvPr id="68" name="Google Shape;68;p5"/>
          <p:cNvSpPr/>
          <p:nvPr/>
        </p:nvSpPr>
        <p:spPr>
          <a:xfrm>
            <a:off x="337903" y="-330080"/>
            <a:ext cx="3051360" cy="3755520"/>
          </a:xfrm>
          <a:prstGeom prst="donut">
            <a:avLst>
              <a:gd name="adj" fmla="val 29778"/>
            </a:avLst>
          </a:prstGeom>
          <a:solidFill>
            <a:srgbClr val="00D1C6">
              <a:alpha val="8692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69" name="Google Shape;69;p5"/>
          <p:cNvSpPr/>
          <p:nvPr/>
        </p:nvSpPr>
        <p:spPr>
          <a:xfrm>
            <a:off x="-198803" y="2176080"/>
            <a:ext cx="1272180" cy="1565760"/>
          </a:xfrm>
          <a:prstGeom prst="ellipse">
            <a:avLst/>
          </a:prstGeom>
          <a:solidFill>
            <a:srgbClr val="ED4A00">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70" name="Google Shape;70;p5"/>
          <p:cNvSpPr/>
          <p:nvPr/>
        </p:nvSpPr>
        <p:spPr>
          <a:xfrm>
            <a:off x="3041480" y="389800"/>
            <a:ext cx="854880" cy="1052160"/>
          </a:xfrm>
          <a:prstGeom prst="ellipse">
            <a:avLst/>
          </a:prstGeom>
          <a:solidFill>
            <a:srgbClr val="00ACC3">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71" name="Google Shape;71;p5"/>
          <p:cNvSpPr/>
          <p:nvPr/>
        </p:nvSpPr>
        <p:spPr>
          <a:xfrm>
            <a:off x="1025343" y="3741840"/>
            <a:ext cx="1054560" cy="1297920"/>
          </a:xfrm>
          <a:prstGeom prst="donut">
            <a:avLst>
              <a:gd name="adj" fmla="val 22275"/>
            </a:avLst>
          </a:prstGeom>
          <a:solidFill>
            <a:srgbClr val="F8BB00">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72" name="Google Shape;72;p5"/>
          <p:cNvSpPr/>
          <p:nvPr/>
        </p:nvSpPr>
        <p:spPr>
          <a:xfrm>
            <a:off x="199778" y="6639920"/>
            <a:ext cx="1570140" cy="1932480"/>
          </a:xfrm>
          <a:prstGeom prst="ellipse">
            <a:avLst/>
          </a:prstGeom>
          <a:solidFill>
            <a:srgbClr val="BBCD00">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73" name="Google Shape;73;p5"/>
          <p:cNvSpPr/>
          <p:nvPr/>
        </p:nvSpPr>
        <p:spPr>
          <a:xfrm>
            <a:off x="1710540" y="6177560"/>
            <a:ext cx="715650" cy="880800"/>
          </a:xfrm>
          <a:prstGeom prst="donut">
            <a:avLst>
              <a:gd name="adj" fmla="val 42915"/>
            </a:avLst>
          </a:prstGeom>
          <a:solidFill>
            <a:srgbClr val="65BB48">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74" name="Google Shape;74;p5"/>
          <p:cNvSpPr/>
          <p:nvPr/>
        </p:nvSpPr>
        <p:spPr>
          <a:xfrm>
            <a:off x="570148" y="4788840"/>
            <a:ext cx="396240" cy="487680"/>
          </a:xfrm>
          <a:prstGeom prst="ellipse">
            <a:avLst/>
          </a:prstGeom>
          <a:solidFill>
            <a:srgbClr val="E8004C">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75" name="Google Shape;75;p5"/>
          <p:cNvSpPr/>
          <p:nvPr/>
        </p:nvSpPr>
        <p:spPr>
          <a:xfrm>
            <a:off x="10068305" y="672760"/>
            <a:ext cx="715650" cy="880800"/>
          </a:xfrm>
          <a:prstGeom prst="ellipse">
            <a:avLst/>
          </a:prstGeom>
          <a:solidFill>
            <a:srgbClr val="F8BB00">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76" name="Google Shape;76;p5"/>
          <p:cNvSpPr/>
          <p:nvPr/>
        </p:nvSpPr>
        <p:spPr>
          <a:xfrm>
            <a:off x="11491350" y="1631640"/>
            <a:ext cx="516750" cy="636000"/>
          </a:xfrm>
          <a:prstGeom prst="ellipse">
            <a:avLst/>
          </a:prstGeom>
          <a:solidFill>
            <a:srgbClr val="00D1C6">
              <a:alpha val="8692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77" name="Google Shape;77;p5"/>
          <p:cNvSpPr/>
          <p:nvPr/>
        </p:nvSpPr>
        <p:spPr>
          <a:xfrm>
            <a:off x="10783955" y="-513800"/>
            <a:ext cx="964080" cy="1186560"/>
          </a:xfrm>
          <a:prstGeom prst="donut">
            <a:avLst>
              <a:gd name="adj" fmla="val 31897"/>
            </a:avLst>
          </a:prstGeom>
          <a:solidFill>
            <a:srgbClr val="00ACC3">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78" name="Google Shape;78;p5"/>
          <p:cNvSpPr/>
          <p:nvPr/>
        </p:nvSpPr>
        <p:spPr>
          <a:xfrm>
            <a:off x="11246950" y="2586120"/>
            <a:ext cx="244530" cy="300960"/>
          </a:xfrm>
          <a:prstGeom prst="ellipse">
            <a:avLst/>
          </a:prstGeom>
          <a:solidFill>
            <a:srgbClr val="BBCD00">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79" name="Google Shape;79;p5"/>
          <p:cNvSpPr/>
          <p:nvPr/>
        </p:nvSpPr>
        <p:spPr>
          <a:xfrm>
            <a:off x="2832830" y="133000"/>
            <a:ext cx="1272180" cy="1565760"/>
          </a:xfrm>
          <a:prstGeom prst="ellipse">
            <a:avLst/>
          </a:prstGeom>
          <a:noFill/>
          <a:ln w="9525" cap="flat" cmpd="sng">
            <a:solidFill>
              <a:srgbClr val="00ACC3"/>
            </a:solidFill>
            <a:prstDash val="dash"/>
            <a:round/>
            <a:headEnd type="none" w="sm" len="sm"/>
            <a:tailEnd type="none" w="sm" len="sm"/>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80" name="Google Shape;80;p5"/>
          <p:cNvSpPr/>
          <p:nvPr/>
        </p:nvSpPr>
        <p:spPr>
          <a:xfrm>
            <a:off x="10481673" y="1102200"/>
            <a:ext cx="584610" cy="719520"/>
          </a:xfrm>
          <a:prstGeom prst="ellipse">
            <a:avLst/>
          </a:prstGeom>
          <a:noFill/>
          <a:ln w="9525" cap="flat" cmpd="sng">
            <a:solidFill>
              <a:srgbClr val="ED4A00"/>
            </a:solidFill>
            <a:prstDash val="dash"/>
            <a:round/>
            <a:headEnd type="none" w="sm" len="sm"/>
            <a:tailEnd type="none" w="sm" len="sm"/>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81" name="Google Shape;81;p5"/>
          <p:cNvSpPr txBox="1">
            <a:spLocks noGrp="1"/>
          </p:cNvSpPr>
          <p:nvPr>
            <p:ph type="sldNum" idx="12"/>
          </p:nvPr>
        </p:nvSpPr>
        <p:spPr>
          <a:xfrm>
            <a:off x="11226313" y="7602600"/>
            <a:ext cx="610740" cy="626400"/>
          </a:xfrm>
          <a:prstGeom prst="rect">
            <a:avLst/>
          </a:prstGeom>
        </p:spPr>
        <p:txBody>
          <a:bodyPr spcFirstLastPara="1" wrap="square" lIns="128712" tIns="128712" rIns="128712" bIns="128712"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4114123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1 column + image">
  <p:cSld name="1 column + image">
    <p:spTree>
      <p:nvGrpSpPr>
        <p:cNvPr id="1" name="Shape 82"/>
        <p:cNvGrpSpPr/>
        <p:nvPr/>
      </p:nvGrpSpPr>
      <p:grpSpPr>
        <a:xfrm>
          <a:off x="0" y="0"/>
          <a:ext cx="0" cy="0"/>
          <a:chOff x="0" y="0"/>
          <a:chExt cx="0" cy="0"/>
        </a:xfrm>
      </p:grpSpPr>
      <p:sp>
        <p:nvSpPr>
          <p:cNvPr id="83" name="Google Shape;83;p6"/>
          <p:cNvSpPr txBox="1">
            <a:spLocks noGrp="1"/>
          </p:cNvSpPr>
          <p:nvPr>
            <p:ph type="title"/>
          </p:nvPr>
        </p:nvSpPr>
        <p:spPr>
          <a:xfrm>
            <a:off x="5943600" y="1454480"/>
            <a:ext cx="4731480" cy="1025760"/>
          </a:xfrm>
          <a:prstGeom prst="rect">
            <a:avLst/>
          </a:prstGeom>
        </p:spPr>
        <p:txBody>
          <a:bodyPr spcFirstLastPara="1" wrap="square" lIns="128712" tIns="128712" rIns="128712" bIns="128712" anchor="b" anchorCtr="0">
            <a:noAutofit/>
          </a:bodyPr>
          <a:lstStyle>
            <a:lvl1pPr lvl="0" rtl="0">
              <a:spcBef>
                <a:spcPts val="0"/>
              </a:spcBef>
              <a:spcAft>
                <a:spcPts val="0"/>
              </a:spcAft>
              <a:buSzPts val="1800"/>
              <a:buNone/>
              <a:defRPr/>
            </a:lvl1pPr>
            <a:lvl2pPr lvl="1" rtl="0">
              <a:spcBef>
                <a:spcPts val="0"/>
              </a:spcBef>
              <a:spcAft>
                <a:spcPts val="0"/>
              </a:spcAft>
              <a:buSzPts val="1800"/>
              <a:buNone/>
              <a:defRPr/>
            </a:lvl2pPr>
            <a:lvl3pPr lvl="2" rtl="0">
              <a:spcBef>
                <a:spcPts val="0"/>
              </a:spcBef>
              <a:spcAft>
                <a:spcPts val="0"/>
              </a:spcAft>
              <a:buSzPts val="1800"/>
              <a:buNone/>
              <a:defRPr/>
            </a:lvl3pPr>
            <a:lvl4pPr lvl="3" rtl="0">
              <a:spcBef>
                <a:spcPts val="0"/>
              </a:spcBef>
              <a:spcAft>
                <a:spcPts val="0"/>
              </a:spcAft>
              <a:buSzPts val="1800"/>
              <a:buNone/>
              <a:defRPr/>
            </a:lvl4pPr>
            <a:lvl5pPr lvl="4" rtl="0">
              <a:spcBef>
                <a:spcPts val="0"/>
              </a:spcBef>
              <a:spcAft>
                <a:spcPts val="0"/>
              </a:spcAft>
              <a:buSzPts val="1800"/>
              <a:buNone/>
              <a:defRPr/>
            </a:lvl5pPr>
            <a:lvl6pPr lvl="5" rtl="0">
              <a:spcBef>
                <a:spcPts val="0"/>
              </a:spcBef>
              <a:spcAft>
                <a:spcPts val="0"/>
              </a:spcAft>
              <a:buSzPts val="1800"/>
              <a:buNone/>
              <a:defRPr/>
            </a:lvl6pPr>
            <a:lvl7pPr lvl="6" rtl="0">
              <a:spcBef>
                <a:spcPts val="0"/>
              </a:spcBef>
              <a:spcAft>
                <a:spcPts val="0"/>
              </a:spcAft>
              <a:buSzPts val="1800"/>
              <a:buNone/>
              <a:defRPr/>
            </a:lvl7pPr>
            <a:lvl8pPr lvl="7" rtl="0">
              <a:spcBef>
                <a:spcPts val="0"/>
              </a:spcBef>
              <a:spcAft>
                <a:spcPts val="0"/>
              </a:spcAft>
              <a:buSzPts val="1800"/>
              <a:buNone/>
              <a:defRPr/>
            </a:lvl8pPr>
            <a:lvl9pPr lvl="8" rtl="0">
              <a:spcBef>
                <a:spcPts val="0"/>
              </a:spcBef>
              <a:spcAft>
                <a:spcPts val="0"/>
              </a:spcAft>
              <a:buSzPts val="1800"/>
              <a:buNone/>
              <a:defRPr/>
            </a:lvl9pPr>
          </a:lstStyle>
          <a:p>
            <a:endParaRPr/>
          </a:p>
        </p:txBody>
      </p:sp>
      <p:sp>
        <p:nvSpPr>
          <p:cNvPr id="84" name="Google Shape;84;p6"/>
          <p:cNvSpPr txBox="1">
            <a:spLocks noGrp="1"/>
          </p:cNvSpPr>
          <p:nvPr>
            <p:ph type="body" idx="1"/>
          </p:nvPr>
        </p:nvSpPr>
        <p:spPr>
          <a:xfrm>
            <a:off x="5943600" y="2441206"/>
            <a:ext cx="4731480" cy="4457760"/>
          </a:xfrm>
          <a:prstGeom prst="rect">
            <a:avLst/>
          </a:prstGeom>
        </p:spPr>
        <p:txBody>
          <a:bodyPr spcFirstLastPara="1" wrap="square" lIns="128712" tIns="128712" rIns="128712" bIns="128712" anchor="t" anchorCtr="0">
            <a:noAutofit/>
          </a:bodyPr>
          <a:lstStyle>
            <a:lvl1pPr marL="643666" lvl="0" indent="-500626" rtl="0">
              <a:spcBef>
                <a:spcPts val="845"/>
              </a:spcBef>
              <a:spcAft>
                <a:spcPts val="0"/>
              </a:spcAft>
              <a:buSzPts val="2000"/>
              <a:buChar char="◎"/>
              <a:defRPr sz="2800"/>
            </a:lvl1pPr>
            <a:lvl2pPr marL="1287327" lvl="1" indent="-500626" rtl="0">
              <a:spcBef>
                <a:spcPts val="0"/>
              </a:spcBef>
              <a:spcAft>
                <a:spcPts val="0"/>
              </a:spcAft>
              <a:buSzPts val="2000"/>
              <a:buChar char="◉"/>
              <a:defRPr sz="2800"/>
            </a:lvl2pPr>
            <a:lvl3pPr marL="1930990" lvl="2" indent="-500626" rtl="0">
              <a:spcBef>
                <a:spcPts val="0"/>
              </a:spcBef>
              <a:spcAft>
                <a:spcPts val="0"/>
              </a:spcAft>
              <a:buSzPts val="2000"/>
              <a:buChar char="￮"/>
              <a:defRPr sz="2800"/>
            </a:lvl3pPr>
            <a:lvl4pPr marL="2574650" lvl="3" indent="-500626" rtl="0">
              <a:spcBef>
                <a:spcPts val="0"/>
              </a:spcBef>
              <a:spcAft>
                <a:spcPts val="0"/>
              </a:spcAft>
              <a:buSzPts val="2000"/>
              <a:buChar char="●"/>
              <a:defRPr sz="2800"/>
            </a:lvl4pPr>
            <a:lvl5pPr marL="3218316" lvl="4" indent="-500626" rtl="0">
              <a:spcBef>
                <a:spcPts val="0"/>
              </a:spcBef>
              <a:spcAft>
                <a:spcPts val="0"/>
              </a:spcAft>
              <a:buSzPts val="2000"/>
              <a:buChar char="○"/>
              <a:defRPr sz="2800"/>
            </a:lvl5pPr>
            <a:lvl6pPr marL="3861982" lvl="5" indent="-500626" rtl="0">
              <a:spcBef>
                <a:spcPts val="0"/>
              </a:spcBef>
              <a:spcAft>
                <a:spcPts val="0"/>
              </a:spcAft>
              <a:buSzPts val="2000"/>
              <a:buChar char="■"/>
              <a:defRPr sz="2800"/>
            </a:lvl6pPr>
            <a:lvl7pPr marL="4505644" lvl="6" indent="-500626" rtl="0">
              <a:spcBef>
                <a:spcPts val="0"/>
              </a:spcBef>
              <a:spcAft>
                <a:spcPts val="0"/>
              </a:spcAft>
              <a:buSzPts val="2000"/>
              <a:buChar char="●"/>
              <a:defRPr sz="2800"/>
            </a:lvl7pPr>
            <a:lvl8pPr marL="5149309" lvl="7" indent="-500626" rtl="0">
              <a:spcBef>
                <a:spcPts val="0"/>
              </a:spcBef>
              <a:spcAft>
                <a:spcPts val="0"/>
              </a:spcAft>
              <a:buSzPts val="2000"/>
              <a:buChar char="○"/>
              <a:defRPr sz="2800"/>
            </a:lvl8pPr>
            <a:lvl9pPr marL="5792971" lvl="8" indent="-500626" rtl="0">
              <a:spcBef>
                <a:spcPts val="0"/>
              </a:spcBef>
              <a:spcAft>
                <a:spcPts val="0"/>
              </a:spcAft>
              <a:buSzPts val="2000"/>
              <a:buChar char="■"/>
              <a:defRPr sz="2800"/>
            </a:lvl9pPr>
          </a:lstStyle>
          <a:p>
            <a:endParaRPr/>
          </a:p>
        </p:txBody>
      </p:sp>
      <p:sp>
        <p:nvSpPr>
          <p:cNvPr id="85" name="Google Shape;85;p6"/>
          <p:cNvSpPr/>
          <p:nvPr/>
        </p:nvSpPr>
        <p:spPr>
          <a:xfrm>
            <a:off x="754357" y="1203120"/>
            <a:ext cx="4731480" cy="5823360"/>
          </a:xfrm>
          <a:prstGeom prst="ellipse">
            <a:avLst/>
          </a:prstGeom>
          <a:solidFill>
            <a:srgbClr val="ED4A00">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86" name="Google Shape;86;p6"/>
          <p:cNvSpPr/>
          <p:nvPr/>
        </p:nvSpPr>
        <p:spPr>
          <a:xfrm>
            <a:off x="-384345" y="-570320"/>
            <a:ext cx="1375140" cy="1692480"/>
          </a:xfrm>
          <a:prstGeom prst="ellipse">
            <a:avLst/>
          </a:prstGeom>
          <a:solidFill>
            <a:srgbClr val="00ACC3">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87" name="Google Shape;87;p6"/>
          <p:cNvSpPr/>
          <p:nvPr/>
        </p:nvSpPr>
        <p:spPr>
          <a:xfrm>
            <a:off x="3687580" y="287720"/>
            <a:ext cx="1272180" cy="1565760"/>
          </a:xfrm>
          <a:prstGeom prst="donut">
            <a:avLst>
              <a:gd name="adj" fmla="val 39527"/>
            </a:avLst>
          </a:prstGeom>
          <a:solidFill>
            <a:srgbClr val="F8BB00">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88" name="Google Shape;88;p6"/>
          <p:cNvSpPr/>
          <p:nvPr/>
        </p:nvSpPr>
        <p:spPr>
          <a:xfrm>
            <a:off x="605768" y="5908400"/>
            <a:ext cx="1325220" cy="1631040"/>
          </a:xfrm>
          <a:prstGeom prst="ellipse">
            <a:avLst/>
          </a:prstGeom>
          <a:solidFill>
            <a:srgbClr val="BBCD00">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89" name="Google Shape;89;p6"/>
          <p:cNvSpPr/>
          <p:nvPr/>
        </p:nvSpPr>
        <p:spPr>
          <a:xfrm>
            <a:off x="1930988" y="7295600"/>
            <a:ext cx="469950" cy="578400"/>
          </a:xfrm>
          <a:prstGeom prst="donut">
            <a:avLst>
              <a:gd name="adj" fmla="val 29951"/>
            </a:avLst>
          </a:prstGeom>
          <a:solidFill>
            <a:srgbClr val="65BB48">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90" name="Google Shape;90;p6"/>
          <p:cNvSpPr/>
          <p:nvPr/>
        </p:nvSpPr>
        <p:spPr>
          <a:xfrm>
            <a:off x="3074240" y="555120"/>
            <a:ext cx="356460" cy="438240"/>
          </a:xfrm>
          <a:prstGeom prst="ellipse">
            <a:avLst/>
          </a:prstGeom>
          <a:solidFill>
            <a:srgbClr val="E8004C">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91" name="Google Shape;91;p6"/>
          <p:cNvSpPr/>
          <p:nvPr/>
        </p:nvSpPr>
        <p:spPr>
          <a:xfrm>
            <a:off x="-614380" y="-853440"/>
            <a:ext cx="1835340" cy="2258880"/>
          </a:xfrm>
          <a:prstGeom prst="ellipse">
            <a:avLst/>
          </a:prstGeom>
          <a:noFill/>
          <a:ln w="9525" cap="flat" cmpd="sng">
            <a:solidFill>
              <a:srgbClr val="00ACC3"/>
            </a:solidFill>
            <a:prstDash val="dash"/>
            <a:round/>
            <a:headEnd type="none" w="sm" len="sm"/>
            <a:tailEnd type="none" w="sm" len="sm"/>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92" name="Google Shape;92;p6"/>
          <p:cNvSpPr/>
          <p:nvPr/>
        </p:nvSpPr>
        <p:spPr>
          <a:xfrm>
            <a:off x="3768700" y="387560"/>
            <a:ext cx="1109940" cy="1366080"/>
          </a:xfrm>
          <a:prstGeom prst="ellipse">
            <a:avLst/>
          </a:prstGeom>
          <a:noFill/>
          <a:ln w="9525" cap="flat" cmpd="sng">
            <a:solidFill>
              <a:srgbClr val="ED4A00"/>
            </a:solidFill>
            <a:prstDash val="dash"/>
            <a:round/>
            <a:headEnd type="none" w="sm" len="sm"/>
            <a:tailEnd type="none" w="sm" len="sm"/>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93" name="Google Shape;93;p6"/>
          <p:cNvSpPr/>
          <p:nvPr/>
        </p:nvSpPr>
        <p:spPr>
          <a:xfrm>
            <a:off x="1379495" y="228720"/>
            <a:ext cx="700050" cy="861120"/>
          </a:xfrm>
          <a:prstGeom prst="ellipse">
            <a:avLst/>
          </a:prstGeom>
          <a:solidFill>
            <a:srgbClr val="00D1C6">
              <a:alpha val="8692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94" name="Google Shape;94;p6"/>
          <p:cNvSpPr txBox="1">
            <a:spLocks noGrp="1"/>
          </p:cNvSpPr>
          <p:nvPr>
            <p:ph type="sldNum" idx="12"/>
          </p:nvPr>
        </p:nvSpPr>
        <p:spPr>
          <a:xfrm>
            <a:off x="11226313" y="7602600"/>
            <a:ext cx="610740" cy="626400"/>
          </a:xfrm>
          <a:prstGeom prst="rect">
            <a:avLst/>
          </a:prstGeom>
        </p:spPr>
        <p:txBody>
          <a:bodyPr spcFirstLastPara="1" wrap="square" lIns="128712" tIns="128712" rIns="128712" bIns="128712"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8088780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95"/>
        <p:cNvGrpSpPr/>
        <p:nvPr/>
      </p:nvGrpSpPr>
      <p:grpSpPr>
        <a:xfrm>
          <a:off x="0" y="0"/>
          <a:ext cx="0" cy="0"/>
          <a:chOff x="0" y="0"/>
          <a:chExt cx="0" cy="0"/>
        </a:xfrm>
      </p:grpSpPr>
      <p:sp>
        <p:nvSpPr>
          <p:cNvPr id="96" name="Google Shape;96;p7"/>
          <p:cNvSpPr txBox="1">
            <a:spLocks noGrp="1"/>
          </p:cNvSpPr>
          <p:nvPr>
            <p:ph type="title"/>
          </p:nvPr>
        </p:nvSpPr>
        <p:spPr>
          <a:xfrm>
            <a:off x="3816638" y="1454480"/>
            <a:ext cx="6858150" cy="1025760"/>
          </a:xfrm>
          <a:prstGeom prst="rect">
            <a:avLst/>
          </a:prstGeom>
        </p:spPr>
        <p:txBody>
          <a:bodyPr spcFirstLastPara="1" wrap="square" lIns="128712" tIns="128712" rIns="128712" bIns="128712" anchor="b" anchorCtr="0">
            <a:noAutofit/>
          </a:bodyPr>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
        <p:nvSpPr>
          <p:cNvPr id="97" name="Google Shape;97;p7"/>
          <p:cNvSpPr txBox="1">
            <a:spLocks noGrp="1"/>
          </p:cNvSpPr>
          <p:nvPr>
            <p:ph type="body" idx="1"/>
          </p:nvPr>
        </p:nvSpPr>
        <p:spPr>
          <a:xfrm>
            <a:off x="3816638" y="2480240"/>
            <a:ext cx="3328650" cy="5401440"/>
          </a:xfrm>
          <a:prstGeom prst="rect">
            <a:avLst/>
          </a:prstGeom>
        </p:spPr>
        <p:txBody>
          <a:bodyPr spcFirstLastPara="1" wrap="square" lIns="128712" tIns="128712" rIns="128712" bIns="128712" anchor="t" anchorCtr="0">
            <a:noAutofit/>
          </a:bodyPr>
          <a:lstStyle>
            <a:lvl1pPr marL="643666" lvl="0" indent="-482748">
              <a:spcBef>
                <a:spcPts val="845"/>
              </a:spcBef>
              <a:spcAft>
                <a:spcPts val="0"/>
              </a:spcAft>
              <a:buSzPts val="1800"/>
              <a:buChar char="◎"/>
              <a:defRPr sz="2500"/>
            </a:lvl1pPr>
            <a:lvl2pPr marL="1287327" lvl="1" indent="-482748">
              <a:spcBef>
                <a:spcPts val="0"/>
              </a:spcBef>
              <a:spcAft>
                <a:spcPts val="0"/>
              </a:spcAft>
              <a:buSzPts val="1800"/>
              <a:buChar char="◉"/>
              <a:defRPr sz="2500"/>
            </a:lvl2pPr>
            <a:lvl3pPr marL="1930990" lvl="2" indent="-482748">
              <a:spcBef>
                <a:spcPts val="0"/>
              </a:spcBef>
              <a:spcAft>
                <a:spcPts val="0"/>
              </a:spcAft>
              <a:buSzPts val="1800"/>
              <a:buChar char="￮"/>
              <a:defRPr sz="2500"/>
            </a:lvl3pPr>
            <a:lvl4pPr marL="2574650" lvl="3" indent="-482748">
              <a:spcBef>
                <a:spcPts val="0"/>
              </a:spcBef>
              <a:spcAft>
                <a:spcPts val="0"/>
              </a:spcAft>
              <a:buSzPts val="1800"/>
              <a:buChar char="●"/>
              <a:defRPr sz="2500"/>
            </a:lvl4pPr>
            <a:lvl5pPr marL="3218316" lvl="4" indent="-482748">
              <a:spcBef>
                <a:spcPts val="0"/>
              </a:spcBef>
              <a:spcAft>
                <a:spcPts val="0"/>
              </a:spcAft>
              <a:buSzPts val="1800"/>
              <a:buChar char="○"/>
              <a:defRPr sz="2500"/>
            </a:lvl5pPr>
            <a:lvl6pPr marL="3861982" lvl="5" indent="-482748">
              <a:spcBef>
                <a:spcPts val="0"/>
              </a:spcBef>
              <a:spcAft>
                <a:spcPts val="0"/>
              </a:spcAft>
              <a:buSzPts val="1800"/>
              <a:buChar char="■"/>
              <a:defRPr sz="2500"/>
            </a:lvl6pPr>
            <a:lvl7pPr marL="4505644" lvl="6" indent="-482748">
              <a:spcBef>
                <a:spcPts val="0"/>
              </a:spcBef>
              <a:spcAft>
                <a:spcPts val="0"/>
              </a:spcAft>
              <a:buSzPts val="1800"/>
              <a:buChar char="●"/>
              <a:defRPr sz="2500"/>
            </a:lvl7pPr>
            <a:lvl8pPr marL="5149309" lvl="7" indent="-482748">
              <a:spcBef>
                <a:spcPts val="0"/>
              </a:spcBef>
              <a:spcAft>
                <a:spcPts val="0"/>
              </a:spcAft>
              <a:buSzPts val="1800"/>
              <a:buChar char="○"/>
              <a:defRPr sz="2500"/>
            </a:lvl8pPr>
            <a:lvl9pPr marL="5792971" lvl="8" indent="-482748">
              <a:spcBef>
                <a:spcPts val="0"/>
              </a:spcBef>
              <a:spcAft>
                <a:spcPts val="0"/>
              </a:spcAft>
              <a:buSzPts val="1800"/>
              <a:buChar char="■"/>
              <a:defRPr sz="2500"/>
            </a:lvl9pPr>
          </a:lstStyle>
          <a:p>
            <a:endParaRPr/>
          </a:p>
        </p:txBody>
      </p:sp>
      <p:sp>
        <p:nvSpPr>
          <p:cNvPr id="98" name="Google Shape;98;p7"/>
          <p:cNvSpPr txBox="1">
            <a:spLocks noGrp="1"/>
          </p:cNvSpPr>
          <p:nvPr>
            <p:ph type="body" idx="2"/>
          </p:nvPr>
        </p:nvSpPr>
        <p:spPr>
          <a:xfrm>
            <a:off x="7346104" y="2480240"/>
            <a:ext cx="3328650" cy="5401440"/>
          </a:xfrm>
          <a:prstGeom prst="rect">
            <a:avLst/>
          </a:prstGeom>
        </p:spPr>
        <p:txBody>
          <a:bodyPr spcFirstLastPara="1" wrap="square" lIns="128712" tIns="128712" rIns="128712" bIns="128712" anchor="t" anchorCtr="0">
            <a:noAutofit/>
          </a:bodyPr>
          <a:lstStyle>
            <a:lvl1pPr marL="643666" lvl="0" indent="-482748">
              <a:spcBef>
                <a:spcPts val="845"/>
              </a:spcBef>
              <a:spcAft>
                <a:spcPts val="0"/>
              </a:spcAft>
              <a:buSzPts val="1800"/>
              <a:buChar char="◎"/>
              <a:defRPr sz="2500"/>
            </a:lvl1pPr>
            <a:lvl2pPr marL="1287327" lvl="1" indent="-482748">
              <a:spcBef>
                <a:spcPts val="0"/>
              </a:spcBef>
              <a:spcAft>
                <a:spcPts val="0"/>
              </a:spcAft>
              <a:buSzPts val="1800"/>
              <a:buChar char="◉"/>
              <a:defRPr sz="2500"/>
            </a:lvl2pPr>
            <a:lvl3pPr marL="1930990" lvl="2" indent="-482748">
              <a:spcBef>
                <a:spcPts val="0"/>
              </a:spcBef>
              <a:spcAft>
                <a:spcPts val="0"/>
              </a:spcAft>
              <a:buSzPts val="1800"/>
              <a:buChar char="￮"/>
              <a:defRPr sz="2500"/>
            </a:lvl3pPr>
            <a:lvl4pPr marL="2574650" lvl="3" indent="-482748">
              <a:spcBef>
                <a:spcPts val="0"/>
              </a:spcBef>
              <a:spcAft>
                <a:spcPts val="0"/>
              </a:spcAft>
              <a:buSzPts val="1800"/>
              <a:buChar char="●"/>
              <a:defRPr sz="2500"/>
            </a:lvl4pPr>
            <a:lvl5pPr marL="3218316" lvl="4" indent="-482748">
              <a:spcBef>
                <a:spcPts val="0"/>
              </a:spcBef>
              <a:spcAft>
                <a:spcPts val="0"/>
              </a:spcAft>
              <a:buSzPts val="1800"/>
              <a:buChar char="○"/>
              <a:defRPr sz="2500"/>
            </a:lvl5pPr>
            <a:lvl6pPr marL="3861982" lvl="5" indent="-482748">
              <a:spcBef>
                <a:spcPts val="0"/>
              </a:spcBef>
              <a:spcAft>
                <a:spcPts val="0"/>
              </a:spcAft>
              <a:buSzPts val="1800"/>
              <a:buChar char="■"/>
              <a:defRPr sz="2500"/>
            </a:lvl6pPr>
            <a:lvl7pPr marL="4505644" lvl="6" indent="-482748">
              <a:spcBef>
                <a:spcPts val="0"/>
              </a:spcBef>
              <a:spcAft>
                <a:spcPts val="0"/>
              </a:spcAft>
              <a:buSzPts val="1800"/>
              <a:buChar char="●"/>
              <a:defRPr sz="2500"/>
            </a:lvl7pPr>
            <a:lvl8pPr marL="5149309" lvl="7" indent="-482748">
              <a:spcBef>
                <a:spcPts val="0"/>
              </a:spcBef>
              <a:spcAft>
                <a:spcPts val="0"/>
              </a:spcAft>
              <a:buSzPts val="1800"/>
              <a:buChar char="○"/>
              <a:defRPr sz="2500"/>
            </a:lvl8pPr>
            <a:lvl9pPr marL="5792971" lvl="8" indent="-482748">
              <a:spcBef>
                <a:spcPts val="0"/>
              </a:spcBef>
              <a:spcAft>
                <a:spcPts val="0"/>
              </a:spcAft>
              <a:buSzPts val="1800"/>
              <a:buChar char="■"/>
              <a:defRPr sz="2500"/>
            </a:lvl9pPr>
          </a:lstStyle>
          <a:p>
            <a:endParaRPr/>
          </a:p>
        </p:txBody>
      </p:sp>
      <p:sp>
        <p:nvSpPr>
          <p:cNvPr id="99" name="Google Shape;99;p7"/>
          <p:cNvSpPr/>
          <p:nvPr/>
        </p:nvSpPr>
        <p:spPr>
          <a:xfrm>
            <a:off x="-466635" y="3511040"/>
            <a:ext cx="3051360" cy="3755520"/>
          </a:xfrm>
          <a:prstGeom prst="donut">
            <a:avLst>
              <a:gd name="adj" fmla="val 36789"/>
            </a:avLst>
          </a:prstGeom>
          <a:solidFill>
            <a:srgbClr val="BBCD00">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00" name="Google Shape;100;p7"/>
          <p:cNvSpPr/>
          <p:nvPr/>
        </p:nvSpPr>
        <p:spPr>
          <a:xfrm>
            <a:off x="257985" y="-513800"/>
            <a:ext cx="1272180" cy="1565760"/>
          </a:xfrm>
          <a:prstGeom prst="ellipse">
            <a:avLst/>
          </a:prstGeom>
          <a:noFill/>
          <a:ln w="9525" cap="flat" cmpd="sng">
            <a:solidFill>
              <a:srgbClr val="E8004C"/>
            </a:solidFill>
            <a:prstDash val="dash"/>
            <a:round/>
            <a:headEnd type="none" w="sm" len="sm"/>
            <a:tailEnd type="none" w="sm" len="sm"/>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01" name="Google Shape;101;p7"/>
          <p:cNvSpPr/>
          <p:nvPr/>
        </p:nvSpPr>
        <p:spPr>
          <a:xfrm>
            <a:off x="257985" y="672760"/>
            <a:ext cx="854880" cy="1052160"/>
          </a:xfrm>
          <a:prstGeom prst="ellipse">
            <a:avLst/>
          </a:prstGeom>
          <a:solidFill>
            <a:srgbClr val="ED4A00">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02" name="Google Shape;102;p7"/>
          <p:cNvSpPr/>
          <p:nvPr/>
        </p:nvSpPr>
        <p:spPr>
          <a:xfrm>
            <a:off x="1530166" y="1051960"/>
            <a:ext cx="1100970" cy="1355040"/>
          </a:xfrm>
          <a:prstGeom prst="donut">
            <a:avLst>
              <a:gd name="adj" fmla="val 22275"/>
            </a:avLst>
          </a:prstGeom>
          <a:solidFill>
            <a:srgbClr val="00ACC3">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03" name="Google Shape;103;p7"/>
          <p:cNvSpPr/>
          <p:nvPr/>
        </p:nvSpPr>
        <p:spPr>
          <a:xfrm>
            <a:off x="1153945" y="6627680"/>
            <a:ext cx="1570140" cy="1932480"/>
          </a:xfrm>
          <a:prstGeom prst="ellipse">
            <a:avLst/>
          </a:prstGeom>
          <a:solidFill>
            <a:srgbClr val="65BB48">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04" name="Google Shape;104;p7"/>
          <p:cNvSpPr/>
          <p:nvPr/>
        </p:nvSpPr>
        <p:spPr>
          <a:xfrm>
            <a:off x="199778" y="7679360"/>
            <a:ext cx="715650" cy="880800"/>
          </a:xfrm>
          <a:prstGeom prst="donut">
            <a:avLst>
              <a:gd name="adj" fmla="val 18606"/>
            </a:avLst>
          </a:prstGeom>
          <a:solidFill>
            <a:srgbClr val="F8BB00">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05" name="Google Shape;105;p7"/>
          <p:cNvSpPr/>
          <p:nvPr/>
        </p:nvSpPr>
        <p:spPr>
          <a:xfrm>
            <a:off x="1524283" y="2715120"/>
            <a:ext cx="396240" cy="487680"/>
          </a:xfrm>
          <a:prstGeom prst="ellipse">
            <a:avLst/>
          </a:prstGeom>
          <a:solidFill>
            <a:srgbClr val="00D1C6">
              <a:alpha val="8692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06" name="Google Shape;106;p7"/>
          <p:cNvSpPr/>
          <p:nvPr/>
        </p:nvSpPr>
        <p:spPr>
          <a:xfrm>
            <a:off x="10197525" y="990840"/>
            <a:ext cx="715650" cy="880800"/>
          </a:xfrm>
          <a:prstGeom prst="ellipse">
            <a:avLst/>
          </a:prstGeom>
          <a:solidFill>
            <a:srgbClr val="00D1C6">
              <a:alpha val="8692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07" name="Google Shape;107;p7"/>
          <p:cNvSpPr/>
          <p:nvPr/>
        </p:nvSpPr>
        <p:spPr>
          <a:xfrm>
            <a:off x="9770150" y="-116000"/>
            <a:ext cx="516750" cy="636000"/>
          </a:xfrm>
          <a:prstGeom prst="donut">
            <a:avLst>
              <a:gd name="adj" fmla="val 30568"/>
            </a:avLst>
          </a:prstGeom>
          <a:solidFill>
            <a:srgbClr val="65BB48">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08" name="Google Shape;108;p7"/>
          <p:cNvSpPr/>
          <p:nvPr/>
        </p:nvSpPr>
        <p:spPr>
          <a:xfrm>
            <a:off x="11246950" y="1649360"/>
            <a:ext cx="396240" cy="487680"/>
          </a:xfrm>
          <a:prstGeom prst="ellipse">
            <a:avLst/>
          </a:prstGeom>
          <a:solidFill>
            <a:srgbClr val="F8BB00">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09" name="Google Shape;109;p7"/>
          <p:cNvSpPr/>
          <p:nvPr/>
        </p:nvSpPr>
        <p:spPr>
          <a:xfrm>
            <a:off x="10527270" y="267920"/>
            <a:ext cx="964080" cy="1186560"/>
          </a:xfrm>
          <a:prstGeom prst="donut">
            <a:avLst>
              <a:gd name="adj" fmla="val 8064"/>
            </a:avLst>
          </a:prstGeom>
          <a:solidFill>
            <a:srgbClr val="00ACC3">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10" name="Google Shape;110;p7"/>
          <p:cNvSpPr/>
          <p:nvPr/>
        </p:nvSpPr>
        <p:spPr>
          <a:xfrm>
            <a:off x="10913175" y="2407000"/>
            <a:ext cx="244530" cy="300960"/>
          </a:xfrm>
          <a:prstGeom prst="ellipse">
            <a:avLst/>
          </a:prstGeom>
          <a:solidFill>
            <a:srgbClr val="BBCD00">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11" name="Google Shape;111;p7"/>
          <p:cNvSpPr/>
          <p:nvPr/>
        </p:nvSpPr>
        <p:spPr>
          <a:xfrm>
            <a:off x="-267313" y="3756360"/>
            <a:ext cx="2652780" cy="3264960"/>
          </a:xfrm>
          <a:prstGeom prst="ellipse">
            <a:avLst/>
          </a:prstGeom>
          <a:noFill/>
          <a:ln w="9525" cap="flat" cmpd="sng">
            <a:solidFill>
              <a:srgbClr val="65BB48"/>
            </a:solidFill>
            <a:prstDash val="dash"/>
            <a:round/>
            <a:headEnd type="none" w="sm" len="sm"/>
            <a:tailEnd type="none" w="sm" len="sm"/>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12" name="Google Shape;112;p7"/>
          <p:cNvSpPr/>
          <p:nvPr/>
        </p:nvSpPr>
        <p:spPr>
          <a:xfrm>
            <a:off x="396663" y="-343120"/>
            <a:ext cx="994890" cy="1224480"/>
          </a:xfrm>
          <a:prstGeom prst="ellipse">
            <a:avLst/>
          </a:prstGeom>
          <a:solidFill>
            <a:srgbClr val="E8004C">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13" name="Google Shape;113;p7"/>
          <p:cNvSpPr/>
          <p:nvPr/>
        </p:nvSpPr>
        <p:spPr>
          <a:xfrm>
            <a:off x="11092380" y="1459120"/>
            <a:ext cx="705510" cy="868320"/>
          </a:xfrm>
          <a:prstGeom prst="ellipse">
            <a:avLst/>
          </a:prstGeom>
          <a:noFill/>
          <a:ln w="9525" cap="flat" cmpd="sng">
            <a:solidFill>
              <a:srgbClr val="F8BB00"/>
            </a:solidFill>
            <a:prstDash val="dash"/>
            <a:round/>
            <a:headEnd type="none" w="sm" len="sm"/>
            <a:tailEnd type="none" w="sm" len="sm"/>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14" name="Google Shape;114;p7"/>
          <p:cNvSpPr txBox="1">
            <a:spLocks noGrp="1"/>
          </p:cNvSpPr>
          <p:nvPr>
            <p:ph type="sldNum" idx="12"/>
          </p:nvPr>
        </p:nvSpPr>
        <p:spPr>
          <a:xfrm>
            <a:off x="11226313" y="7602600"/>
            <a:ext cx="610740" cy="626400"/>
          </a:xfrm>
          <a:prstGeom prst="rect">
            <a:avLst/>
          </a:prstGeom>
        </p:spPr>
        <p:txBody>
          <a:bodyPr spcFirstLastPara="1" wrap="square" lIns="128712" tIns="128712" rIns="128712" bIns="128712"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6161139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 3 columns">
  <p:cSld name="Title + 3 columns">
    <p:spTree>
      <p:nvGrpSpPr>
        <p:cNvPr id="1" name="Shape 115"/>
        <p:cNvGrpSpPr/>
        <p:nvPr/>
      </p:nvGrpSpPr>
      <p:grpSpPr>
        <a:xfrm>
          <a:off x="0" y="0"/>
          <a:ext cx="0" cy="0"/>
          <a:chOff x="0" y="0"/>
          <a:chExt cx="0" cy="0"/>
        </a:xfrm>
      </p:grpSpPr>
      <p:sp>
        <p:nvSpPr>
          <p:cNvPr id="116" name="Google Shape;116;p8"/>
          <p:cNvSpPr/>
          <p:nvPr/>
        </p:nvSpPr>
        <p:spPr>
          <a:xfrm>
            <a:off x="11230083" y="2356160"/>
            <a:ext cx="1272180" cy="1565760"/>
          </a:xfrm>
          <a:prstGeom prst="ellipse">
            <a:avLst/>
          </a:prstGeom>
          <a:noFill/>
          <a:ln w="9525" cap="flat" cmpd="sng">
            <a:solidFill>
              <a:srgbClr val="ED4A00"/>
            </a:solidFill>
            <a:prstDash val="dash"/>
            <a:round/>
            <a:headEnd type="none" w="sm" len="sm"/>
            <a:tailEnd type="none" w="sm" len="sm"/>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17" name="Google Shape;117;p8"/>
          <p:cNvSpPr txBox="1">
            <a:spLocks noGrp="1"/>
          </p:cNvSpPr>
          <p:nvPr>
            <p:ph type="title"/>
          </p:nvPr>
        </p:nvSpPr>
        <p:spPr>
          <a:xfrm>
            <a:off x="3816638" y="1454480"/>
            <a:ext cx="6858150" cy="1025760"/>
          </a:xfrm>
          <a:prstGeom prst="rect">
            <a:avLst/>
          </a:prstGeom>
        </p:spPr>
        <p:txBody>
          <a:bodyPr spcFirstLastPara="1" wrap="square" lIns="128712" tIns="128712" rIns="128712" bIns="128712" anchor="b" anchorCtr="0">
            <a:noAutofit/>
          </a:bodyPr>
          <a:lstStyle>
            <a:lvl1pPr lvl="0" rtl="0">
              <a:spcBef>
                <a:spcPts val="0"/>
              </a:spcBef>
              <a:spcAft>
                <a:spcPts val="0"/>
              </a:spcAft>
              <a:buSzPts val="1800"/>
              <a:buNone/>
              <a:defRPr/>
            </a:lvl1pPr>
            <a:lvl2pPr lvl="1" rtl="0">
              <a:spcBef>
                <a:spcPts val="0"/>
              </a:spcBef>
              <a:spcAft>
                <a:spcPts val="0"/>
              </a:spcAft>
              <a:buSzPts val="1800"/>
              <a:buNone/>
              <a:defRPr/>
            </a:lvl2pPr>
            <a:lvl3pPr lvl="2" rtl="0">
              <a:spcBef>
                <a:spcPts val="0"/>
              </a:spcBef>
              <a:spcAft>
                <a:spcPts val="0"/>
              </a:spcAft>
              <a:buSzPts val="1800"/>
              <a:buNone/>
              <a:defRPr/>
            </a:lvl3pPr>
            <a:lvl4pPr lvl="3" rtl="0">
              <a:spcBef>
                <a:spcPts val="0"/>
              </a:spcBef>
              <a:spcAft>
                <a:spcPts val="0"/>
              </a:spcAft>
              <a:buSzPts val="1800"/>
              <a:buNone/>
              <a:defRPr/>
            </a:lvl4pPr>
            <a:lvl5pPr lvl="4" rtl="0">
              <a:spcBef>
                <a:spcPts val="0"/>
              </a:spcBef>
              <a:spcAft>
                <a:spcPts val="0"/>
              </a:spcAft>
              <a:buSzPts val="1800"/>
              <a:buNone/>
              <a:defRPr/>
            </a:lvl5pPr>
            <a:lvl6pPr lvl="5" rtl="0">
              <a:spcBef>
                <a:spcPts val="0"/>
              </a:spcBef>
              <a:spcAft>
                <a:spcPts val="0"/>
              </a:spcAft>
              <a:buSzPts val="1800"/>
              <a:buNone/>
              <a:defRPr/>
            </a:lvl6pPr>
            <a:lvl7pPr lvl="6" rtl="0">
              <a:spcBef>
                <a:spcPts val="0"/>
              </a:spcBef>
              <a:spcAft>
                <a:spcPts val="0"/>
              </a:spcAft>
              <a:buSzPts val="1800"/>
              <a:buNone/>
              <a:defRPr/>
            </a:lvl7pPr>
            <a:lvl8pPr lvl="7" rtl="0">
              <a:spcBef>
                <a:spcPts val="0"/>
              </a:spcBef>
              <a:spcAft>
                <a:spcPts val="0"/>
              </a:spcAft>
              <a:buSzPts val="1800"/>
              <a:buNone/>
              <a:defRPr/>
            </a:lvl8pPr>
            <a:lvl9pPr lvl="8" rtl="0">
              <a:spcBef>
                <a:spcPts val="0"/>
              </a:spcBef>
              <a:spcAft>
                <a:spcPts val="0"/>
              </a:spcAft>
              <a:buSzPts val="1800"/>
              <a:buNone/>
              <a:defRPr/>
            </a:lvl9pPr>
          </a:lstStyle>
          <a:p>
            <a:endParaRPr/>
          </a:p>
        </p:txBody>
      </p:sp>
      <p:sp>
        <p:nvSpPr>
          <p:cNvPr id="118" name="Google Shape;118;p8"/>
          <p:cNvSpPr txBox="1">
            <a:spLocks noGrp="1"/>
          </p:cNvSpPr>
          <p:nvPr>
            <p:ph type="body" idx="1"/>
          </p:nvPr>
        </p:nvSpPr>
        <p:spPr>
          <a:xfrm>
            <a:off x="3816638" y="2480240"/>
            <a:ext cx="2210520" cy="5400960"/>
          </a:xfrm>
          <a:prstGeom prst="rect">
            <a:avLst/>
          </a:prstGeom>
        </p:spPr>
        <p:txBody>
          <a:bodyPr spcFirstLastPara="1" wrap="square" lIns="128712" tIns="128712" rIns="128712" bIns="128712" anchor="t" anchorCtr="0">
            <a:noAutofit/>
          </a:bodyPr>
          <a:lstStyle>
            <a:lvl1pPr marL="643666" lvl="0" indent="-446989" rtl="0">
              <a:spcBef>
                <a:spcPts val="845"/>
              </a:spcBef>
              <a:spcAft>
                <a:spcPts val="0"/>
              </a:spcAft>
              <a:buSzPts val="1400"/>
              <a:buChar char="◎"/>
              <a:defRPr sz="2000"/>
            </a:lvl1pPr>
            <a:lvl2pPr marL="1287327" lvl="1" indent="-446989" rtl="0">
              <a:spcBef>
                <a:spcPts val="0"/>
              </a:spcBef>
              <a:spcAft>
                <a:spcPts val="0"/>
              </a:spcAft>
              <a:buSzPts val="1400"/>
              <a:buChar char="◉"/>
              <a:defRPr sz="2000"/>
            </a:lvl2pPr>
            <a:lvl3pPr marL="1930990" lvl="2" indent="-446989" rtl="0">
              <a:spcBef>
                <a:spcPts val="0"/>
              </a:spcBef>
              <a:spcAft>
                <a:spcPts val="0"/>
              </a:spcAft>
              <a:buSzPts val="1400"/>
              <a:buChar char="￮"/>
              <a:defRPr sz="2000"/>
            </a:lvl3pPr>
            <a:lvl4pPr marL="2574650" lvl="3" indent="-446989" rtl="0">
              <a:spcBef>
                <a:spcPts val="0"/>
              </a:spcBef>
              <a:spcAft>
                <a:spcPts val="0"/>
              </a:spcAft>
              <a:buSzPts val="1400"/>
              <a:buChar char="●"/>
              <a:defRPr sz="2000"/>
            </a:lvl4pPr>
            <a:lvl5pPr marL="3218316" lvl="4" indent="-446989" rtl="0">
              <a:spcBef>
                <a:spcPts val="0"/>
              </a:spcBef>
              <a:spcAft>
                <a:spcPts val="0"/>
              </a:spcAft>
              <a:buSzPts val="1400"/>
              <a:buChar char="○"/>
              <a:defRPr sz="2000"/>
            </a:lvl5pPr>
            <a:lvl6pPr marL="3861982" lvl="5" indent="-446989" rtl="0">
              <a:spcBef>
                <a:spcPts val="0"/>
              </a:spcBef>
              <a:spcAft>
                <a:spcPts val="0"/>
              </a:spcAft>
              <a:buSzPts val="1400"/>
              <a:buChar char="■"/>
              <a:defRPr sz="2000"/>
            </a:lvl6pPr>
            <a:lvl7pPr marL="4505644" lvl="6" indent="-446989" rtl="0">
              <a:spcBef>
                <a:spcPts val="0"/>
              </a:spcBef>
              <a:spcAft>
                <a:spcPts val="0"/>
              </a:spcAft>
              <a:buSzPts val="1400"/>
              <a:buChar char="●"/>
              <a:defRPr sz="2000"/>
            </a:lvl7pPr>
            <a:lvl8pPr marL="5149309" lvl="7" indent="-446989" rtl="0">
              <a:spcBef>
                <a:spcPts val="0"/>
              </a:spcBef>
              <a:spcAft>
                <a:spcPts val="0"/>
              </a:spcAft>
              <a:buSzPts val="1400"/>
              <a:buChar char="○"/>
              <a:defRPr sz="2000"/>
            </a:lvl8pPr>
            <a:lvl9pPr marL="5792971" lvl="8" indent="-446989" rtl="0">
              <a:spcBef>
                <a:spcPts val="0"/>
              </a:spcBef>
              <a:spcAft>
                <a:spcPts val="0"/>
              </a:spcAft>
              <a:buSzPts val="1400"/>
              <a:buChar char="■"/>
              <a:defRPr sz="2000"/>
            </a:lvl9pPr>
          </a:lstStyle>
          <a:p>
            <a:endParaRPr/>
          </a:p>
        </p:txBody>
      </p:sp>
      <p:sp>
        <p:nvSpPr>
          <p:cNvPr id="119" name="Google Shape;119;p8"/>
          <p:cNvSpPr txBox="1">
            <a:spLocks noGrp="1"/>
          </p:cNvSpPr>
          <p:nvPr>
            <p:ph type="body" idx="2"/>
          </p:nvPr>
        </p:nvSpPr>
        <p:spPr>
          <a:xfrm>
            <a:off x="6140385" y="2480240"/>
            <a:ext cx="2210520" cy="5400960"/>
          </a:xfrm>
          <a:prstGeom prst="rect">
            <a:avLst/>
          </a:prstGeom>
        </p:spPr>
        <p:txBody>
          <a:bodyPr spcFirstLastPara="1" wrap="square" lIns="128712" tIns="128712" rIns="128712" bIns="128712" anchor="t" anchorCtr="0">
            <a:noAutofit/>
          </a:bodyPr>
          <a:lstStyle>
            <a:lvl1pPr marL="643666" lvl="0" indent="-446989" rtl="0">
              <a:spcBef>
                <a:spcPts val="845"/>
              </a:spcBef>
              <a:spcAft>
                <a:spcPts val="0"/>
              </a:spcAft>
              <a:buSzPts val="1400"/>
              <a:buChar char="◎"/>
              <a:defRPr sz="2000"/>
            </a:lvl1pPr>
            <a:lvl2pPr marL="1287327" lvl="1" indent="-446989" rtl="0">
              <a:spcBef>
                <a:spcPts val="0"/>
              </a:spcBef>
              <a:spcAft>
                <a:spcPts val="0"/>
              </a:spcAft>
              <a:buSzPts val="1400"/>
              <a:buChar char="◉"/>
              <a:defRPr sz="2000"/>
            </a:lvl2pPr>
            <a:lvl3pPr marL="1930990" lvl="2" indent="-446989" rtl="0">
              <a:spcBef>
                <a:spcPts val="0"/>
              </a:spcBef>
              <a:spcAft>
                <a:spcPts val="0"/>
              </a:spcAft>
              <a:buSzPts val="1400"/>
              <a:buChar char="￮"/>
              <a:defRPr sz="2000"/>
            </a:lvl3pPr>
            <a:lvl4pPr marL="2574650" lvl="3" indent="-446989" rtl="0">
              <a:spcBef>
                <a:spcPts val="0"/>
              </a:spcBef>
              <a:spcAft>
                <a:spcPts val="0"/>
              </a:spcAft>
              <a:buSzPts val="1400"/>
              <a:buChar char="●"/>
              <a:defRPr sz="2000"/>
            </a:lvl4pPr>
            <a:lvl5pPr marL="3218316" lvl="4" indent="-446989" rtl="0">
              <a:spcBef>
                <a:spcPts val="0"/>
              </a:spcBef>
              <a:spcAft>
                <a:spcPts val="0"/>
              </a:spcAft>
              <a:buSzPts val="1400"/>
              <a:buChar char="○"/>
              <a:defRPr sz="2000"/>
            </a:lvl5pPr>
            <a:lvl6pPr marL="3861982" lvl="5" indent="-446989" rtl="0">
              <a:spcBef>
                <a:spcPts val="0"/>
              </a:spcBef>
              <a:spcAft>
                <a:spcPts val="0"/>
              </a:spcAft>
              <a:buSzPts val="1400"/>
              <a:buChar char="■"/>
              <a:defRPr sz="2000"/>
            </a:lvl6pPr>
            <a:lvl7pPr marL="4505644" lvl="6" indent="-446989" rtl="0">
              <a:spcBef>
                <a:spcPts val="0"/>
              </a:spcBef>
              <a:spcAft>
                <a:spcPts val="0"/>
              </a:spcAft>
              <a:buSzPts val="1400"/>
              <a:buChar char="●"/>
              <a:defRPr sz="2000"/>
            </a:lvl7pPr>
            <a:lvl8pPr marL="5149309" lvl="7" indent="-446989" rtl="0">
              <a:spcBef>
                <a:spcPts val="0"/>
              </a:spcBef>
              <a:spcAft>
                <a:spcPts val="0"/>
              </a:spcAft>
              <a:buSzPts val="1400"/>
              <a:buChar char="○"/>
              <a:defRPr sz="2000"/>
            </a:lvl8pPr>
            <a:lvl9pPr marL="5792971" lvl="8" indent="-446989" rtl="0">
              <a:spcBef>
                <a:spcPts val="0"/>
              </a:spcBef>
              <a:spcAft>
                <a:spcPts val="0"/>
              </a:spcAft>
              <a:buSzPts val="1400"/>
              <a:buChar char="■"/>
              <a:defRPr sz="2000"/>
            </a:lvl9pPr>
          </a:lstStyle>
          <a:p>
            <a:endParaRPr/>
          </a:p>
        </p:txBody>
      </p:sp>
      <p:sp>
        <p:nvSpPr>
          <p:cNvPr id="120" name="Google Shape;120;p8"/>
          <p:cNvSpPr txBox="1">
            <a:spLocks noGrp="1"/>
          </p:cNvSpPr>
          <p:nvPr>
            <p:ph type="body" idx="3"/>
          </p:nvPr>
        </p:nvSpPr>
        <p:spPr>
          <a:xfrm>
            <a:off x="8464132" y="2480240"/>
            <a:ext cx="2210520" cy="5400960"/>
          </a:xfrm>
          <a:prstGeom prst="rect">
            <a:avLst/>
          </a:prstGeom>
        </p:spPr>
        <p:txBody>
          <a:bodyPr spcFirstLastPara="1" wrap="square" lIns="128712" tIns="128712" rIns="128712" bIns="128712" anchor="t" anchorCtr="0">
            <a:noAutofit/>
          </a:bodyPr>
          <a:lstStyle>
            <a:lvl1pPr marL="643666" lvl="0" indent="-446989" rtl="0">
              <a:spcBef>
                <a:spcPts val="845"/>
              </a:spcBef>
              <a:spcAft>
                <a:spcPts val="0"/>
              </a:spcAft>
              <a:buSzPts val="1400"/>
              <a:buChar char="◎"/>
              <a:defRPr sz="2000"/>
            </a:lvl1pPr>
            <a:lvl2pPr marL="1287327" lvl="1" indent="-446989" rtl="0">
              <a:spcBef>
                <a:spcPts val="0"/>
              </a:spcBef>
              <a:spcAft>
                <a:spcPts val="0"/>
              </a:spcAft>
              <a:buSzPts val="1400"/>
              <a:buChar char="◉"/>
              <a:defRPr sz="2000"/>
            </a:lvl2pPr>
            <a:lvl3pPr marL="1930990" lvl="2" indent="-446989" rtl="0">
              <a:spcBef>
                <a:spcPts val="0"/>
              </a:spcBef>
              <a:spcAft>
                <a:spcPts val="0"/>
              </a:spcAft>
              <a:buSzPts val="1400"/>
              <a:buChar char="￮"/>
              <a:defRPr sz="2000"/>
            </a:lvl3pPr>
            <a:lvl4pPr marL="2574650" lvl="3" indent="-446989" rtl="0">
              <a:spcBef>
                <a:spcPts val="0"/>
              </a:spcBef>
              <a:spcAft>
                <a:spcPts val="0"/>
              </a:spcAft>
              <a:buSzPts val="1400"/>
              <a:buChar char="●"/>
              <a:defRPr sz="2000"/>
            </a:lvl4pPr>
            <a:lvl5pPr marL="3218316" lvl="4" indent="-446989" rtl="0">
              <a:spcBef>
                <a:spcPts val="0"/>
              </a:spcBef>
              <a:spcAft>
                <a:spcPts val="0"/>
              </a:spcAft>
              <a:buSzPts val="1400"/>
              <a:buChar char="○"/>
              <a:defRPr sz="2000"/>
            </a:lvl5pPr>
            <a:lvl6pPr marL="3861982" lvl="5" indent="-446989" rtl="0">
              <a:spcBef>
                <a:spcPts val="0"/>
              </a:spcBef>
              <a:spcAft>
                <a:spcPts val="0"/>
              </a:spcAft>
              <a:buSzPts val="1400"/>
              <a:buChar char="■"/>
              <a:defRPr sz="2000"/>
            </a:lvl6pPr>
            <a:lvl7pPr marL="4505644" lvl="6" indent="-446989" rtl="0">
              <a:spcBef>
                <a:spcPts val="0"/>
              </a:spcBef>
              <a:spcAft>
                <a:spcPts val="0"/>
              </a:spcAft>
              <a:buSzPts val="1400"/>
              <a:buChar char="●"/>
              <a:defRPr sz="2000"/>
            </a:lvl7pPr>
            <a:lvl8pPr marL="5149309" lvl="7" indent="-446989" rtl="0">
              <a:spcBef>
                <a:spcPts val="0"/>
              </a:spcBef>
              <a:spcAft>
                <a:spcPts val="0"/>
              </a:spcAft>
              <a:buSzPts val="1400"/>
              <a:buChar char="○"/>
              <a:defRPr sz="2000"/>
            </a:lvl8pPr>
            <a:lvl9pPr marL="5792971" lvl="8" indent="-446989" rtl="0">
              <a:spcBef>
                <a:spcPts val="0"/>
              </a:spcBef>
              <a:spcAft>
                <a:spcPts val="0"/>
              </a:spcAft>
              <a:buSzPts val="1400"/>
              <a:buChar char="■"/>
              <a:defRPr sz="2000"/>
            </a:lvl9pPr>
          </a:lstStyle>
          <a:p>
            <a:endParaRPr/>
          </a:p>
        </p:txBody>
      </p:sp>
      <p:sp>
        <p:nvSpPr>
          <p:cNvPr id="121" name="Google Shape;121;p8"/>
          <p:cNvSpPr/>
          <p:nvPr/>
        </p:nvSpPr>
        <p:spPr>
          <a:xfrm>
            <a:off x="1321418" y="4770560"/>
            <a:ext cx="572520" cy="704640"/>
          </a:xfrm>
          <a:prstGeom prst="ellipse">
            <a:avLst/>
          </a:prstGeom>
          <a:solidFill>
            <a:srgbClr val="65BB48">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22" name="Google Shape;122;p8"/>
          <p:cNvSpPr/>
          <p:nvPr/>
        </p:nvSpPr>
        <p:spPr>
          <a:xfrm>
            <a:off x="-89343" y="5353840"/>
            <a:ext cx="1065480" cy="1311360"/>
          </a:xfrm>
          <a:prstGeom prst="ellipse">
            <a:avLst/>
          </a:prstGeom>
          <a:noFill/>
          <a:ln w="9525" cap="flat" cmpd="sng">
            <a:solidFill>
              <a:srgbClr val="00D1C6"/>
            </a:solidFill>
            <a:prstDash val="dash"/>
            <a:round/>
            <a:headEnd type="none" w="sm" len="sm"/>
            <a:tailEnd type="none" w="sm" len="sm"/>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23" name="Google Shape;123;p8"/>
          <p:cNvSpPr/>
          <p:nvPr/>
        </p:nvSpPr>
        <p:spPr>
          <a:xfrm>
            <a:off x="1769918" y="225160"/>
            <a:ext cx="1121640" cy="1381440"/>
          </a:xfrm>
          <a:prstGeom prst="donut">
            <a:avLst>
              <a:gd name="adj" fmla="val 43200"/>
            </a:avLst>
          </a:prstGeom>
          <a:solidFill>
            <a:srgbClr val="E8004C">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24" name="Google Shape;124;p8"/>
          <p:cNvSpPr/>
          <p:nvPr/>
        </p:nvSpPr>
        <p:spPr>
          <a:xfrm>
            <a:off x="1869563" y="5475200"/>
            <a:ext cx="1380600" cy="1699200"/>
          </a:xfrm>
          <a:prstGeom prst="donut">
            <a:avLst>
              <a:gd name="adj" fmla="val 9905"/>
            </a:avLst>
          </a:prstGeom>
          <a:solidFill>
            <a:srgbClr val="BBCD00">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25" name="Google Shape;125;p8"/>
          <p:cNvSpPr/>
          <p:nvPr/>
        </p:nvSpPr>
        <p:spPr>
          <a:xfrm>
            <a:off x="2677253" y="1779960"/>
            <a:ext cx="396240" cy="487680"/>
          </a:xfrm>
          <a:prstGeom prst="ellipse">
            <a:avLst/>
          </a:prstGeom>
          <a:solidFill>
            <a:srgbClr val="ED4A00">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26" name="Google Shape;126;p8"/>
          <p:cNvSpPr/>
          <p:nvPr/>
        </p:nvSpPr>
        <p:spPr>
          <a:xfrm>
            <a:off x="11340550" y="432360"/>
            <a:ext cx="715650" cy="880800"/>
          </a:xfrm>
          <a:prstGeom prst="ellipse">
            <a:avLst/>
          </a:prstGeom>
          <a:solidFill>
            <a:srgbClr val="F8BB00">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27" name="Google Shape;127;p8"/>
          <p:cNvSpPr/>
          <p:nvPr/>
        </p:nvSpPr>
        <p:spPr>
          <a:xfrm>
            <a:off x="11110840" y="973800"/>
            <a:ext cx="516750" cy="636000"/>
          </a:xfrm>
          <a:prstGeom prst="donut">
            <a:avLst>
              <a:gd name="adj" fmla="val 8754"/>
            </a:avLst>
          </a:prstGeom>
          <a:solidFill>
            <a:srgbClr val="65BB48">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28" name="Google Shape;128;p8"/>
          <p:cNvSpPr/>
          <p:nvPr/>
        </p:nvSpPr>
        <p:spPr>
          <a:xfrm>
            <a:off x="10674658" y="1844240"/>
            <a:ext cx="516750" cy="636000"/>
          </a:xfrm>
          <a:prstGeom prst="ellipse">
            <a:avLst/>
          </a:prstGeom>
          <a:solidFill>
            <a:srgbClr val="ED4A00">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29" name="Google Shape;129;p8"/>
          <p:cNvSpPr/>
          <p:nvPr/>
        </p:nvSpPr>
        <p:spPr>
          <a:xfrm>
            <a:off x="9879480" y="-440400"/>
            <a:ext cx="964080" cy="1186560"/>
          </a:xfrm>
          <a:prstGeom prst="donut">
            <a:avLst>
              <a:gd name="adj" fmla="val 39163"/>
            </a:avLst>
          </a:prstGeom>
          <a:solidFill>
            <a:srgbClr val="BBCD00">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30" name="Google Shape;130;p8"/>
          <p:cNvSpPr/>
          <p:nvPr/>
        </p:nvSpPr>
        <p:spPr>
          <a:xfrm>
            <a:off x="11743908" y="2988560"/>
            <a:ext cx="244530" cy="300960"/>
          </a:xfrm>
          <a:prstGeom prst="ellipse">
            <a:avLst/>
          </a:prstGeom>
          <a:solidFill>
            <a:srgbClr val="E8004C">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31" name="Google Shape;131;p8"/>
          <p:cNvSpPr/>
          <p:nvPr/>
        </p:nvSpPr>
        <p:spPr>
          <a:xfrm>
            <a:off x="-624293" y="389800"/>
            <a:ext cx="3051360" cy="3755520"/>
          </a:xfrm>
          <a:prstGeom prst="donut">
            <a:avLst>
              <a:gd name="adj" fmla="val 21094"/>
            </a:avLst>
          </a:prstGeom>
          <a:solidFill>
            <a:srgbClr val="F8BB00">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32" name="Google Shape;132;p8"/>
          <p:cNvSpPr/>
          <p:nvPr/>
        </p:nvSpPr>
        <p:spPr>
          <a:xfrm>
            <a:off x="1321418" y="6546720"/>
            <a:ext cx="1570140" cy="1932480"/>
          </a:xfrm>
          <a:prstGeom prst="ellipse">
            <a:avLst/>
          </a:prstGeom>
          <a:solidFill>
            <a:srgbClr val="00ACC3">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33" name="Google Shape;133;p8"/>
          <p:cNvSpPr/>
          <p:nvPr/>
        </p:nvSpPr>
        <p:spPr>
          <a:xfrm>
            <a:off x="265297" y="1484680"/>
            <a:ext cx="1272180" cy="1565760"/>
          </a:xfrm>
          <a:prstGeom prst="ellipse">
            <a:avLst/>
          </a:prstGeom>
          <a:noFill/>
          <a:ln w="9525" cap="flat" cmpd="sng">
            <a:solidFill>
              <a:srgbClr val="BBCD00"/>
            </a:solidFill>
            <a:prstDash val="dash"/>
            <a:round/>
            <a:headEnd type="none" w="sm" len="sm"/>
            <a:tailEnd type="none" w="sm" len="sm"/>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34" name="Google Shape;134;p8"/>
          <p:cNvSpPr txBox="1">
            <a:spLocks noGrp="1"/>
          </p:cNvSpPr>
          <p:nvPr>
            <p:ph type="sldNum" idx="12"/>
          </p:nvPr>
        </p:nvSpPr>
        <p:spPr>
          <a:xfrm>
            <a:off x="11226313" y="7602600"/>
            <a:ext cx="610740" cy="626400"/>
          </a:xfrm>
          <a:prstGeom prst="rect">
            <a:avLst/>
          </a:prstGeom>
        </p:spPr>
        <p:txBody>
          <a:bodyPr spcFirstLastPara="1" wrap="square" lIns="128712" tIns="128712" rIns="128712" bIns="128712"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1963098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05635A-1513-434C-9FAB-4027C6A55C0A}" type="datetimeFigureOut">
              <a:rPr lang="en-US" smtClean="0"/>
              <a:t>10/8/2022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99FBA3-9763-4E53-BF3F-D7ED93356B8B}" type="slidenum">
              <a:rPr lang="en-US" smtClean="0"/>
              <a:t>‹#›</a:t>
            </a:fld>
            <a:endParaRPr lang="en-US"/>
          </a:p>
        </p:txBody>
      </p:sp>
    </p:spTree>
    <p:extLst>
      <p:ext uri="{BB962C8B-B14F-4D97-AF65-F5344CB8AC3E}">
        <p14:creationId xmlns:p14="http://schemas.microsoft.com/office/powerpoint/2010/main" val="4613289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135"/>
        <p:cNvGrpSpPr/>
        <p:nvPr/>
      </p:nvGrpSpPr>
      <p:grpSpPr>
        <a:xfrm>
          <a:off x="0" y="0"/>
          <a:ext cx="0" cy="0"/>
          <a:chOff x="0" y="0"/>
          <a:chExt cx="0" cy="0"/>
        </a:xfrm>
      </p:grpSpPr>
      <p:sp>
        <p:nvSpPr>
          <p:cNvPr id="136" name="Google Shape;136;p9"/>
          <p:cNvSpPr txBox="1">
            <a:spLocks noGrp="1"/>
          </p:cNvSpPr>
          <p:nvPr>
            <p:ph type="title"/>
          </p:nvPr>
        </p:nvSpPr>
        <p:spPr>
          <a:xfrm>
            <a:off x="3816638" y="1454480"/>
            <a:ext cx="6858150" cy="1025760"/>
          </a:xfrm>
          <a:prstGeom prst="rect">
            <a:avLst/>
          </a:prstGeom>
        </p:spPr>
        <p:txBody>
          <a:bodyPr spcFirstLastPara="1" wrap="square" lIns="128712" tIns="128712" rIns="128712" bIns="128712" anchor="b" anchorCtr="0">
            <a:noAutofit/>
          </a:bodyPr>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
        <p:nvSpPr>
          <p:cNvPr id="137" name="Google Shape;137;p9"/>
          <p:cNvSpPr/>
          <p:nvPr/>
        </p:nvSpPr>
        <p:spPr>
          <a:xfrm>
            <a:off x="1664894" y="5870640"/>
            <a:ext cx="267930" cy="329760"/>
          </a:xfrm>
          <a:prstGeom prst="ellipse">
            <a:avLst/>
          </a:prstGeom>
          <a:solidFill>
            <a:srgbClr val="00D1C6">
              <a:alpha val="8692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38" name="Google Shape;138;p9"/>
          <p:cNvSpPr/>
          <p:nvPr/>
        </p:nvSpPr>
        <p:spPr>
          <a:xfrm>
            <a:off x="234650" y="6437200"/>
            <a:ext cx="1781910" cy="2193120"/>
          </a:xfrm>
          <a:prstGeom prst="ellipse">
            <a:avLst/>
          </a:prstGeom>
          <a:solidFill>
            <a:srgbClr val="BBCD00">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39" name="Google Shape;139;p9"/>
          <p:cNvSpPr/>
          <p:nvPr/>
        </p:nvSpPr>
        <p:spPr>
          <a:xfrm>
            <a:off x="319860" y="5141034"/>
            <a:ext cx="592800" cy="729600"/>
          </a:xfrm>
          <a:prstGeom prst="ellipse">
            <a:avLst/>
          </a:prstGeom>
          <a:solidFill>
            <a:srgbClr val="65BB48">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40" name="Google Shape;140;p9"/>
          <p:cNvSpPr/>
          <p:nvPr/>
        </p:nvSpPr>
        <p:spPr>
          <a:xfrm>
            <a:off x="92950" y="4861760"/>
            <a:ext cx="1046370" cy="1287840"/>
          </a:xfrm>
          <a:prstGeom prst="ellipse">
            <a:avLst/>
          </a:prstGeom>
          <a:noFill/>
          <a:ln w="9525" cap="flat" cmpd="sng">
            <a:solidFill>
              <a:srgbClr val="65BB48"/>
            </a:solidFill>
            <a:prstDash val="dash"/>
            <a:round/>
            <a:headEnd type="none" w="sm" len="sm"/>
            <a:tailEnd type="none" w="sm" len="sm"/>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41" name="Google Shape;141;p9"/>
          <p:cNvSpPr/>
          <p:nvPr/>
        </p:nvSpPr>
        <p:spPr>
          <a:xfrm>
            <a:off x="1664910" y="2573560"/>
            <a:ext cx="1356420" cy="1670400"/>
          </a:xfrm>
          <a:prstGeom prst="donut">
            <a:avLst>
              <a:gd name="adj" fmla="val 43200"/>
            </a:avLst>
          </a:prstGeom>
          <a:solidFill>
            <a:srgbClr val="F8BB00">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42" name="Google Shape;142;p9"/>
          <p:cNvSpPr/>
          <p:nvPr/>
        </p:nvSpPr>
        <p:spPr>
          <a:xfrm>
            <a:off x="2132618" y="-323000"/>
            <a:ext cx="975390" cy="1200480"/>
          </a:xfrm>
          <a:prstGeom prst="ellipse">
            <a:avLst/>
          </a:prstGeom>
          <a:solidFill>
            <a:srgbClr val="ED4A00">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43" name="Google Shape;143;p9"/>
          <p:cNvSpPr/>
          <p:nvPr/>
        </p:nvSpPr>
        <p:spPr>
          <a:xfrm>
            <a:off x="-624293" y="389800"/>
            <a:ext cx="3051360" cy="3755520"/>
          </a:xfrm>
          <a:prstGeom prst="donut">
            <a:avLst>
              <a:gd name="adj" fmla="val 6129"/>
            </a:avLst>
          </a:prstGeom>
          <a:solidFill>
            <a:srgbClr val="E8004C">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44" name="Google Shape;144;p9"/>
          <p:cNvSpPr/>
          <p:nvPr/>
        </p:nvSpPr>
        <p:spPr>
          <a:xfrm>
            <a:off x="-289868" y="801400"/>
            <a:ext cx="2382510" cy="2932320"/>
          </a:xfrm>
          <a:prstGeom prst="ellipse">
            <a:avLst/>
          </a:prstGeom>
          <a:noFill/>
          <a:ln w="9525" cap="flat" cmpd="sng">
            <a:solidFill>
              <a:srgbClr val="ED4A00"/>
            </a:solidFill>
            <a:prstDash val="dash"/>
            <a:round/>
            <a:headEnd type="none" w="sm" len="sm"/>
            <a:tailEnd type="none" w="sm" len="sm"/>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45" name="Google Shape;145;p9"/>
          <p:cNvSpPr/>
          <p:nvPr/>
        </p:nvSpPr>
        <p:spPr>
          <a:xfrm>
            <a:off x="1664910" y="6320200"/>
            <a:ext cx="975390" cy="1200480"/>
          </a:xfrm>
          <a:prstGeom prst="ellipse">
            <a:avLst/>
          </a:prstGeom>
          <a:solidFill>
            <a:srgbClr val="00ACC3">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46" name="Google Shape;146;p9"/>
          <p:cNvSpPr/>
          <p:nvPr/>
        </p:nvSpPr>
        <p:spPr>
          <a:xfrm>
            <a:off x="10286900" y="960360"/>
            <a:ext cx="715650" cy="880800"/>
          </a:xfrm>
          <a:prstGeom prst="ellipse">
            <a:avLst/>
          </a:prstGeom>
          <a:solidFill>
            <a:srgbClr val="00D1C6">
              <a:alpha val="8692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47" name="Google Shape;147;p9"/>
          <p:cNvSpPr/>
          <p:nvPr/>
        </p:nvSpPr>
        <p:spPr>
          <a:xfrm>
            <a:off x="11314420" y="2573560"/>
            <a:ext cx="373230" cy="459360"/>
          </a:xfrm>
          <a:prstGeom prst="donut">
            <a:avLst>
              <a:gd name="adj" fmla="val 18608"/>
            </a:avLst>
          </a:prstGeom>
          <a:solidFill>
            <a:srgbClr val="ED4A00">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48" name="Google Shape;148;p9"/>
          <p:cNvSpPr/>
          <p:nvPr/>
        </p:nvSpPr>
        <p:spPr>
          <a:xfrm>
            <a:off x="11452190" y="1418302"/>
            <a:ext cx="541320" cy="666240"/>
          </a:xfrm>
          <a:prstGeom prst="ellipse">
            <a:avLst/>
          </a:prstGeom>
          <a:solidFill>
            <a:srgbClr val="F8BB00">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49" name="Google Shape;149;p9"/>
          <p:cNvSpPr/>
          <p:nvPr/>
        </p:nvSpPr>
        <p:spPr>
          <a:xfrm>
            <a:off x="10553400" y="-391280"/>
            <a:ext cx="964080" cy="1186560"/>
          </a:xfrm>
          <a:prstGeom prst="donut">
            <a:avLst>
              <a:gd name="adj" fmla="val 37879"/>
            </a:avLst>
          </a:prstGeom>
          <a:solidFill>
            <a:srgbClr val="00ACC3">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50" name="Google Shape;150;p9"/>
          <p:cNvSpPr/>
          <p:nvPr/>
        </p:nvSpPr>
        <p:spPr>
          <a:xfrm>
            <a:off x="10157843" y="500440"/>
            <a:ext cx="244530" cy="300960"/>
          </a:xfrm>
          <a:prstGeom prst="ellipse">
            <a:avLst/>
          </a:prstGeom>
          <a:solidFill>
            <a:srgbClr val="BBCD00">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51" name="Google Shape;151;p9"/>
          <p:cNvSpPr/>
          <p:nvPr/>
        </p:nvSpPr>
        <p:spPr>
          <a:xfrm>
            <a:off x="11240970" y="1158341"/>
            <a:ext cx="964080" cy="1186560"/>
          </a:xfrm>
          <a:prstGeom prst="ellipse">
            <a:avLst/>
          </a:prstGeom>
          <a:noFill/>
          <a:ln w="9525" cap="flat" cmpd="sng">
            <a:solidFill>
              <a:srgbClr val="F8BB00"/>
            </a:solidFill>
            <a:prstDash val="dash"/>
            <a:round/>
            <a:headEnd type="none" w="sm" len="sm"/>
            <a:tailEnd type="none" w="sm" len="sm"/>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52" name="Google Shape;152;p9"/>
          <p:cNvSpPr txBox="1">
            <a:spLocks noGrp="1"/>
          </p:cNvSpPr>
          <p:nvPr>
            <p:ph type="sldNum" idx="12"/>
          </p:nvPr>
        </p:nvSpPr>
        <p:spPr>
          <a:xfrm>
            <a:off x="11226313" y="7602600"/>
            <a:ext cx="610740" cy="626400"/>
          </a:xfrm>
          <a:prstGeom prst="rect">
            <a:avLst/>
          </a:prstGeom>
        </p:spPr>
        <p:txBody>
          <a:bodyPr spcFirstLastPara="1" wrap="square" lIns="128712" tIns="128712" rIns="128712" bIns="128712"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0764363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153"/>
        <p:cNvGrpSpPr/>
        <p:nvPr/>
      </p:nvGrpSpPr>
      <p:grpSpPr>
        <a:xfrm>
          <a:off x="0" y="0"/>
          <a:ext cx="0" cy="0"/>
          <a:chOff x="0" y="0"/>
          <a:chExt cx="0" cy="0"/>
        </a:xfrm>
      </p:grpSpPr>
      <p:sp>
        <p:nvSpPr>
          <p:cNvPr id="154" name="Google Shape;154;p10"/>
          <p:cNvSpPr/>
          <p:nvPr/>
        </p:nvSpPr>
        <p:spPr>
          <a:xfrm>
            <a:off x="1556717" y="-1284440"/>
            <a:ext cx="8773830" cy="10798560"/>
          </a:xfrm>
          <a:prstGeom prst="ellipse">
            <a:avLst/>
          </a:prstGeom>
          <a:noFill/>
          <a:ln w="9525" cap="flat" cmpd="sng">
            <a:solidFill>
              <a:srgbClr val="A1BECC"/>
            </a:solidFill>
            <a:prstDash val="dash"/>
            <a:round/>
            <a:headEnd type="none" w="sm" len="sm"/>
            <a:tailEnd type="none" w="sm" len="sm"/>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55" name="Google Shape;155;p10"/>
          <p:cNvSpPr txBox="1">
            <a:spLocks noGrp="1"/>
          </p:cNvSpPr>
          <p:nvPr>
            <p:ph type="body" idx="1"/>
          </p:nvPr>
        </p:nvSpPr>
        <p:spPr>
          <a:xfrm>
            <a:off x="1620092" y="6684320"/>
            <a:ext cx="8647080" cy="831360"/>
          </a:xfrm>
          <a:prstGeom prst="rect">
            <a:avLst/>
          </a:prstGeom>
        </p:spPr>
        <p:txBody>
          <a:bodyPr spcFirstLastPara="1" wrap="square" lIns="128712" tIns="128712" rIns="128712" bIns="128712" anchor="t" anchorCtr="0">
            <a:noAutofit/>
          </a:bodyPr>
          <a:lstStyle>
            <a:lvl1pPr marL="643666" lvl="0" indent="-321831" algn="ctr">
              <a:spcBef>
                <a:spcPts val="507"/>
              </a:spcBef>
              <a:spcAft>
                <a:spcPts val="0"/>
              </a:spcAft>
              <a:buSzPts val="1600"/>
              <a:buNone/>
              <a:defRPr sz="2300"/>
            </a:lvl1pPr>
          </a:lstStyle>
          <a:p>
            <a:endParaRPr/>
          </a:p>
        </p:txBody>
      </p:sp>
      <p:sp>
        <p:nvSpPr>
          <p:cNvPr id="156" name="Google Shape;156;p10"/>
          <p:cNvSpPr/>
          <p:nvPr/>
        </p:nvSpPr>
        <p:spPr>
          <a:xfrm rot="10800000">
            <a:off x="11317735" y="6043621"/>
            <a:ext cx="802620" cy="987840"/>
          </a:xfrm>
          <a:prstGeom prst="ellipse">
            <a:avLst/>
          </a:prstGeom>
          <a:solidFill>
            <a:srgbClr val="00D1C6">
              <a:alpha val="8692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57" name="Google Shape;157;p10"/>
          <p:cNvSpPr/>
          <p:nvPr/>
        </p:nvSpPr>
        <p:spPr>
          <a:xfrm rot="10800000">
            <a:off x="791375" y="1346178"/>
            <a:ext cx="670020" cy="824640"/>
          </a:xfrm>
          <a:prstGeom prst="donut">
            <a:avLst>
              <a:gd name="adj" fmla="val 18608"/>
            </a:avLst>
          </a:prstGeom>
          <a:solidFill>
            <a:srgbClr val="F8BB00">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58" name="Google Shape;158;p10"/>
          <p:cNvSpPr/>
          <p:nvPr/>
        </p:nvSpPr>
        <p:spPr>
          <a:xfrm rot="10800000">
            <a:off x="10653527" y="7285280"/>
            <a:ext cx="1081080" cy="1330560"/>
          </a:xfrm>
          <a:prstGeom prst="donut">
            <a:avLst>
              <a:gd name="adj" fmla="val 37879"/>
            </a:avLst>
          </a:prstGeom>
          <a:solidFill>
            <a:srgbClr val="00ACC3">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59" name="Google Shape;159;p10"/>
          <p:cNvSpPr/>
          <p:nvPr/>
        </p:nvSpPr>
        <p:spPr>
          <a:xfrm rot="10800000">
            <a:off x="10995899" y="6694021"/>
            <a:ext cx="274170" cy="337440"/>
          </a:xfrm>
          <a:prstGeom prst="ellipse">
            <a:avLst/>
          </a:prstGeom>
          <a:solidFill>
            <a:srgbClr val="BBCD00">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60" name="Google Shape;160;p10"/>
          <p:cNvSpPr/>
          <p:nvPr/>
        </p:nvSpPr>
        <p:spPr>
          <a:xfrm rot="10800000">
            <a:off x="-199091" y="-711275"/>
            <a:ext cx="1466790" cy="1805280"/>
          </a:xfrm>
          <a:prstGeom prst="ellipse">
            <a:avLst/>
          </a:prstGeom>
          <a:noFill/>
          <a:ln w="9525" cap="flat" cmpd="sng">
            <a:solidFill>
              <a:srgbClr val="ED4A00"/>
            </a:solidFill>
            <a:prstDash val="dash"/>
            <a:round/>
            <a:headEnd type="none" w="sm" len="sm"/>
            <a:tailEnd type="none" w="sm" len="sm"/>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61" name="Google Shape;161;p10"/>
          <p:cNvSpPr/>
          <p:nvPr/>
        </p:nvSpPr>
        <p:spPr>
          <a:xfrm rot="10800000">
            <a:off x="10415621" y="213426"/>
            <a:ext cx="565110" cy="695520"/>
          </a:xfrm>
          <a:prstGeom prst="donut">
            <a:avLst>
              <a:gd name="adj" fmla="val 8754"/>
            </a:avLst>
          </a:prstGeom>
          <a:solidFill>
            <a:srgbClr val="65BB48">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62" name="Google Shape;162;p10"/>
          <p:cNvSpPr/>
          <p:nvPr/>
        </p:nvSpPr>
        <p:spPr>
          <a:xfrm rot="10800000">
            <a:off x="-95650" y="1346400"/>
            <a:ext cx="430170" cy="529440"/>
          </a:xfrm>
          <a:prstGeom prst="ellipse">
            <a:avLst/>
          </a:prstGeom>
          <a:solidFill>
            <a:srgbClr val="ED4A00">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63" name="Google Shape;163;p10"/>
          <p:cNvSpPr/>
          <p:nvPr/>
        </p:nvSpPr>
        <p:spPr>
          <a:xfrm rot="10800000">
            <a:off x="11065795" y="213446"/>
            <a:ext cx="1054560" cy="1297920"/>
          </a:xfrm>
          <a:prstGeom prst="donut">
            <a:avLst>
              <a:gd name="adj" fmla="val 39163"/>
            </a:avLst>
          </a:prstGeom>
          <a:solidFill>
            <a:srgbClr val="BBCD00">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64" name="Google Shape;164;p10"/>
          <p:cNvSpPr/>
          <p:nvPr/>
        </p:nvSpPr>
        <p:spPr>
          <a:xfrm rot="10800000">
            <a:off x="153397" y="-277443"/>
            <a:ext cx="762060" cy="937920"/>
          </a:xfrm>
          <a:prstGeom prst="ellipse">
            <a:avLst/>
          </a:prstGeom>
          <a:solidFill>
            <a:srgbClr val="E8004C">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65" name="Google Shape;165;p10"/>
          <p:cNvSpPr/>
          <p:nvPr/>
        </p:nvSpPr>
        <p:spPr>
          <a:xfrm rot="10800000">
            <a:off x="973473" y="7512080"/>
            <a:ext cx="448500" cy="552000"/>
          </a:xfrm>
          <a:prstGeom prst="donut">
            <a:avLst>
              <a:gd name="adj" fmla="val 30568"/>
            </a:avLst>
          </a:prstGeom>
          <a:solidFill>
            <a:srgbClr val="65BB48">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66" name="Google Shape;166;p10"/>
          <p:cNvSpPr/>
          <p:nvPr/>
        </p:nvSpPr>
        <p:spPr>
          <a:xfrm rot="10800000">
            <a:off x="-140122" y="6814453"/>
            <a:ext cx="861900" cy="1060800"/>
          </a:xfrm>
          <a:prstGeom prst="ellipse">
            <a:avLst/>
          </a:prstGeom>
          <a:solidFill>
            <a:srgbClr val="F8BB00">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67" name="Google Shape;167;p10"/>
          <p:cNvSpPr/>
          <p:nvPr/>
        </p:nvSpPr>
        <p:spPr>
          <a:xfrm rot="10800000">
            <a:off x="-411661" y="5509654"/>
            <a:ext cx="657930" cy="809760"/>
          </a:xfrm>
          <a:prstGeom prst="ellipse">
            <a:avLst/>
          </a:prstGeom>
          <a:solidFill>
            <a:srgbClr val="BBCD00">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68" name="Google Shape;168;p10"/>
          <p:cNvSpPr/>
          <p:nvPr/>
        </p:nvSpPr>
        <p:spPr>
          <a:xfrm rot="10800000">
            <a:off x="-294021" y="6625040"/>
            <a:ext cx="1169220" cy="1439040"/>
          </a:xfrm>
          <a:prstGeom prst="ellipse">
            <a:avLst/>
          </a:prstGeom>
          <a:noFill/>
          <a:ln w="9525" cap="flat" cmpd="sng">
            <a:solidFill>
              <a:srgbClr val="F8BB00"/>
            </a:solidFill>
            <a:prstDash val="dash"/>
            <a:round/>
            <a:headEnd type="none" w="sm" len="sm"/>
            <a:tailEnd type="none" w="sm" len="sm"/>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69" name="Google Shape;169;p10"/>
          <p:cNvSpPr/>
          <p:nvPr/>
        </p:nvSpPr>
        <p:spPr>
          <a:xfrm rot="10800000">
            <a:off x="11310833" y="1760400"/>
            <a:ext cx="433290" cy="533280"/>
          </a:xfrm>
          <a:prstGeom prst="ellipse">
            <a:avLst/>
          </a:prstGeom>
          <a:solidFill>
            <a:srgbClr val="00D1C6">
              <a:alpha val="8692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70" name="Google Shape;170;p10"/>
          <p:cNvSpPr txBox="1">
            <a:spLocks noGrp="1"/>
          </p:cNvSpPr>
          <p:nvPr>
            <p:ph type="sldNum" idx="12"/>
          </p:nvPr>
        </p:nvSpPr>
        <p:spPr>
          <a:xfrm>
            <a:off x="5638230" y="7602600"/>
            <a:ext cx="610740" cy="626400"/>
          </a:xfrm>
          <a:prstGeom prst="rect">
            <a:avLst/>
          </a:prstGeom>
        </p:spPr>
        <p:txBody>
          <a:bodyPr spcFirstLastPara="1" wrap="square" lIns="128712" tIns="128712" rIns="128712" bIns="128712" anchor="t" anchorCtr="0">
            <a:noAutofit/>
          </a:bodyPr>
          <a:lstStyle>
            <a:lvl1pPr lvl="0" algn="ctr" rtl="0">
              <a:buNone/>
              <a:defRPr/>
            </a:lvl1pPr>
            <a:lvl2pPr lvl="1" algn="ctr" rtl="0">
              <a:buNone/>
              <a:defRPr/>
            </a:lvl2pPr>
            <a:lvl3pPr lvl="2" algn="ctr" rtl="0">
              <a:buNone/>
              <a:defRPr/>
            </a:lvl3pPr>
            <a:lvl4pPr lvl="3" algn="ctr" rtl="0">
              <a:buNone/>
              <a:defRPr/>
            </a:lvl4pPr>
            <a:lvl5pPr lvl="4" algn="ctr" rtl="0">
              <a:buNone/>
              <a:defRPr/>
            </a:lvl5pPr>
            <a:lvl6pPr lvl="5" algn="ctr" rtl="0">
              <a:buNone/>
              <a:defRPr/>
            </a:lvl6pPr>
            <a:lvl7pPr lvl="6" algn="ctr" rtl="0">
              <a:buNone/>
              <a:defRPr/>
            </a:lvl7pPr>
            <a:lvl8pPr lvl="7" algn="ctr" rtl="0">
              <a:buNone/>
              <a:defRPr/>
            </a:lvl8pPr>
            <a:lvl9pPr lvl="8" algn="ctr"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7791701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71"/>
        <p:cNvGrpSpPr/>
        <p:nvPr/>
      </p:nvGrpSpPr>
      <p:grpSpPr>
        <a:xfrm>
          <a:off x="0" y="0"/>
          <a:ext cx="0" cy="0"/>
          <a:chOff x="0" y="0"/>
          <a:chExt cx="0" cy="0"/>
        </a:xfrm>
      </p:grpSpPr>
      <p:sp>
        <p:nvSpPr>
          <p:cNvPr id="172" name="Google Shape;172;p11"/>
          <p:cNvSpPr/>
          <p:nvPr/>
        </p:nvSpPr>
        <p:spPr>
          <a:xfrm>
            <a:off x="544830" y="-2529840"/>
            <a:ext cx="10797540" cy="13289280"/>
          </a:xfrm>
          <a:prstGeom prst="ellipse">
            <a:avLst/>
          </a:prstGeom>
          <a:noFill/>
          <a:ln w="9525" cap="flat" cmpd="sng">
            <a:solidFill>
              <a:srgbClr val="A1BECC"/>
            </a:solidFill>
            <a:prstDash val="dash"/>
            <a:round/>
            <a:headEnd type="none" w="sm" len="sm"/>
            <a:tailEnd type="none" w="sm" len="sm"/>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73" name="Google Shape;173;p11"/>
          <p:cNvSpPr/>
          <p:nvPr/>
        </p:nvSpPr>
        <p:spPr>
          <a:xfrm>
            <a:off x="-213460" y="1097880"/>
            <a:ext cx="715650" cy="880800"/>
          </a:xfrm>
          <a:prstGeom prst="ellipse">
            <a:avLst/>
          </a:prstGeom>
          <a:solidFill>
            <a:srgbClr val="00D1C6">
              <a:alpha val="8692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74" name="Google Shape;174;p11"/>
          <p:cNvSpPr/>
          <p:nvPr/>
        </p:nvSpPr>
        <p:spPr>
          <a:xfrm>
            <a:off x="10665850" y="6238080"/>
            <a:ext cx="581100" cy="715200"/>
          </a:xfrm>
          <a:prstGeom prst="donut">
            <a:avLst>
              <a:gd name="adj" fmla="val 18608"/>
            </a:avLst>
          </a:prstGeom>
          <a:solidFill>
            <a:srgbClr val="F8BB00">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75" name="Google Shape;175;p11"/>
          <p:cNvSpPr/>
          <p:nvPr/>
        </p:nvSpPr>
        <p:spPr>
          <a:xfrm>
            <a:off x="130553" y="-315080"/>
            <a:ext cx="964080" cy="1186560"/>
          </a:xfrm>
          <a:prstGeom prst="donut">
            <a:avLst>
              <a:gd name="adj" fmla="val 37879"/>
            </a:avLst>
          </a:prstGeom>
          <a:solidFill>
            <a:srgbClr val="00ACC3">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76" name="Google Shape;176;p11"/>
          <p:cNvSpPr/>
          <p:nvPr/>
        </p:nvSpPr>
        <p:spPr>
          <a:xfrm>
            <a:off x="544830" y="1097880"/>
            <a:ext cx="244530" cy="300960"/>
          </a:xfrm>
          <a:prstGeom prst="ellipse">
            <a:avLst/>
          </a:prstGeom>
          <a:solidFill>
            <a:srgbClr val="BBCD00">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77" name="Google Shape;177;p11"/>
          <p:cNvSpPr/>
          <p:nvPr/>
        </p:nvSpPr>
        <p:spPr>
          <a:xfrm>
            <a:off x="10833843" y="7172000"/>
            <a:ext cx="1272180" cy="1565760"/>
          </a:xfrm>
          <a:prstGeom prst="ellipse">
            <a:avLst/>
          </a:prstGeom>
          <a:noFill/>
          <a:ln w="9525" cap="flat" cmpd="sng">
            <a:solidFill>
              <a:srgbClr val="ED4A00"/>
            </a:solidFill>
            <a:prstDash val="dash"/>
            <a:round/>
            <a:headEnd type="none" w="sm" len="sm"/>
            <a:tailEnd type="none" w="sm" len="sm"/>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78" name="Google Shape;178;p11"/>
          <p:cNvSpPr/>
          <p:nvPr/>
        </p:nvSpPr>
        <p:spPr>
          <a:xfrm>
            <a:off x="964275" y="7119600"/>
            <a:ext cx="516750" cy="636000"/>
          </a:xfrm>
          <a:prstGeom prst="donut">
            <a:avLst>
              <a:gd name="adj" fmla="val 8754"/>
            </a:avLst>
          </a:prstGeom>
          <a:solidFill>
            <a:srgbClr val="65BB48">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79" name="Google Shape;179;p11"/>
          <p:cNvSpPr/>
          <p:nvPr/>
        </p:nvSpPr>
        <p:spPr>
          <a:xfrm>
            <a:off x="11643190" y="6493914"/>
            <a:ext cx="373230" cy="459360"/>
          </a:xfrm>
          <a:prstGeom prst="ellipse">
            <a:avLst/>
          </a:prstGeom>
          <a:solidFill>
            <a:srgbClr val="ED4A00">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80" name="Google Shape;180;p11"/>
          <p:cNvSpPr/>
          <p:nvPr/>
        </p:nvSpPr>
        <p:spPr>
          <a:xfrm>
            <a:off x="-213460" y="6844320"/>
            <a:ext cx="964080" cy="1186560"/>
          </a:xfrm>
          <a:prstGeom prst="donut">
            <a:avLst>
              <a:gd name="adj" fmla="val 39163"/>
            </a:avLst>
          </a:prstGeom>
          <a:solidFill>
            <a:srgbClr val="BBCD00">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81" name="Google Shape;181;p11"/>
          <p:cNvSpPr/>
          <p:nvPr/>
        </p:nvSpPr>
        <p:spPr>
          <a:xfrm>
            <a:off x="11139343" y="7548000"/>
            <a:ext cx="661050" cy="813600"/>
          </a:xfrm>
          <a:prstGeom prst="ellipse">
            <a:avLst/>
          </a:prstGeom>
          <a:solidFill>
            <a:srgbClr val="E8004C">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82" name="Google Shape;182;p11"/>
          <p:cNvSpPr/>
          <p:nvPr/>
        </p:nvSpPr>
        <p:spPr>
          <a:xfrm>
            <a:off x="10500718" y="358600"/>
            <a:ext cx="396240" cy="487680"/>
          </a:xfrm>
          <a:prstGeom prst="donut">
            <a:avLst>
              <a:gd name="adj" fmla="val 30568"/>
            </a:avLst>
          </a:prstGeom>
          <a:solidFill>
            <a:srgbClr val="65BB48">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83" name="Google Shape;183;p11"/>
          <p:cNvSpPr/>
          <p:nvPr/>
        </p:nvSpPr>
        <p:spPr>
          <a:xfrm>
            <a:off x="11119222" y="525397"/>
            <a:ext cx="761280" cy="936960"/>
          </a:xfrm>
          <a:prstGeom prst="ellipse">
            <a:avLst/>
          </a:prstGeom>
          <a:solidFill>
            <a:srgbClr val="F8BB00">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84" name="Google Shape;184;p11"/>
          <p:cNvSpPr/>
          <p:nvPr/>
        </p:nvSpPr>
        <p:spPr>
          <a:xfrm>
            <a:off x="11539255" y="1899720"/>
            <a:ext cx="581100" cy="715200"/>
          </a:xfrm>
          <a:prstGeom prst="ellipse">
            <a:avLst/>
          </a:prstGeom>
          <a:solidFill>
            <a:srgbClr val="BBCD00">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85" name="Google Shape;185;p11"/>
          <p:cNvSpPr/>
          <p:nvPr/>
        </p:nvSpPr>
        <p:spPr>
          <a:xfrm>
            <a:off x="10983700" y="358600"/>
            <a:ext cx="1032720" cy="1271040"/>
          </a:xfrm>
          <a:prstGeom prst="ellipse">
            <a:avLst/>
          </a:prstGeom>
          <a:noFill/>
          <a:ln w="9525" cap="flat" cmpd="sng">
            <a:solidFill>
              <a:srgbClr val="F8BB00"/>
            </a:solidFill>
            <a:prstDash val="dash"/>
            <a:round/>
            <a:headEnd type="none" w="sm" len="sm"/>
            <a:tailEnd type="none" w="sm" len="sm"/>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86" name="Google Shape;186;p11"/>
          <p:cNvSpPr/>
          <p:nvPr/>
        </p:nvSpPr>
        <p:spPr>
          <a:xfrm>
            <a:off x="130553" y="6129000"/>
            <a:ext cx="396240" cy="487680"/>
          </a:xfrm>
          <a:prstGeom prst="ellipse">
            <a:avLst/>
          </a:prstGeom>
          <a:solidFill>
            <a:srgbClr val="00D1C6">
              <a:alpha val="8692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87" name="Google Shape;187;p11"/>
          <p:cNvSpPr txBox="1">
            <a:spLocks noGrp="1"/>
          </p:cNvSpPr>
          <p:nvPr>
            <p:ph type="sldNum" idx="12"/>
          </p:nvPr>
        </p:nvSpPr>
        <p:spPr>
          <a:xfrm>
            <a:off x="5638230" y="7602600"/>
            <a:ext cx="610740" cy="626400"/>
          </a:xfrm>
          <a:prstGeom prst="rect">
            <a:avLst/>
          </a:prstGeom>
        </p:spPr>
        <p:txBody>
          <a:bodyPr spcFirstLastPara="1" wrap="square" lIns="128712" tIns="128712" rIns="128712" bIns="128712" anchor="t" anchorCtr="0">
            <a:noAutofit/>
          </a:bodyPr>
          <a:lstStyle>
            <a:lvl1pPr lvl="0" algn="ctr" rtl="0">
              <a:buNone/>
              <a:defRPr/>
            </a:lvl1pPr>
            <a:lvl2pPr lvl="1" algn="ctr" rtl="0">
              <a:buNone/>
              <a:defRPr/>
            </a:lvl2pPr>
            <a:lvl3pPr lvl="2" algn="ctr" rtl="0">
              <a:buNone/>
              <a:defRPr/>
            </a:lvl3pPr>
            <a:lvl4pPr lvl="3" algn="ctr" rtl="0">
              <a:buNone/>
              <a:defRPr/>
            </a:lvl4pPr>
            <a:lvl5pPr lvl="4" algn="ctr" rtl="0">
              <a:buNone/>
              <a:defRPr/>
            </a:lvl5pPr>
            <a:lvl6pPr lvl="5" algn="ctr" rtl="0">
              <a:buNone/>
              <a:defRPr/>
            </a:lvl6pPr>
            <a:lvl7pPr lvl="6" algn="ctr" rtl="0">
              <a:buNone/>
              <a:defRPr/>
            </a:lvl7pPr>
            <a:lvl8pPr lvl="7" algn="ctr" rtl="0">
              <a:buNone/>
              <a:defRPr/>
            </a:lvl8pPr>
            <a:lvl9pPr lvl="8" algn="ctr"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72729510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Completely blank">
  <p:cSld name="Completely blank">
    <p:spTree>
      <p:nvGrpSpPr>
        <p:cNvPr id="1" name="Shape 188"/>
        <p:cNvGrpSpPr/>
        <p:nvPr/>
      </p:nvGrpSpPr>
      <p:grpSpPr>
        <a:xfrm>
          <a:off x="0" y="0"/>
          <a:ext cx="0" cy="0"/>
          <a:chOff x="0" y="0"/>
          <a:chExt cx="0" cy="0"/>
        </a:xfrm>
      </p:grpSpPr>
      <p:sp>
        <p:nvSpPr>
          <p:cNvPr id="189" name="Google Shape;189;p12"/>
          <p:cNvSpPr/>
          <p:nvPr/>
        </p:nvSpPr>
        <p:spPr>
          <a:xfrm>
            <a:off x="544830" y="-2529840"/>
            <a:ext cx="10797540" cy="13289280"/>
          </a:xfrm>
          <a:prstGeom prst="ellipse">
            <a:avLst/>
          </a:prstGeom>
          <a:noFill/>
          <a:ln w="9525" cap="flat" cmpd="sng">
            <a:solidFill>
              <a:srgbClr val="A1BECC"/>
            </a:solidFill>
            <a:prstDash val="dash"/>
            <a:round/>
            <a:headEnd type="none" w="sm" len="sm"/>
            <a:tailEnd type="none" w="sm" len="sm"/>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90" name="Google Shape;190;p12"/>
          <p:cNvSpPr txBox="1">
            <a:spLocks noGrp="1"/>
          </p:cNvSpPr>
          <p:nvPr>
            <p:ph type="sldNum" idx="12"/>
          </p:nvPr>
        </p:nvSpPr>
        <p:spPr>
          <a:xfrm>
            <a:off x="5638230" y="7602600"/>
            <a:ext cx="610740" cy="626400"/>
          </a:xfrm>
          <a:prstGeom prst="rect">
            <a:avLst/>
          </a:prstGeom>
        </p:spPr>
        <p:txBody>
          <a:bodyPr spcFirstLastPara="1" wrap="square" lIns="128712" tIns="128712" rIns="128712" bIns="128712" anchor="t" anchorCtr="0">
            <a:noAutofit/>
          </a:bodyPr>
          <a:lstStyle>
            <a:lvl1pPr lvl="0" algn="ctr" rtl="0">
              <a:buNone/>
              <a:defRPr/>
            </a:lvl1pPr>
            <a:lvl2pPr lvl="1" algn="ctr" rtl="0">
              <a:buNone/>
              <a:defRPr/>
            </a:lvl2pPr>
            <a:lvl3pPr lvl="2" algn="ctr" rtl="0">
              <a:buNone/>
              <a:defRPr/>
            </a:lvl3pPr>
            <a:lvl4pPr lvl="3" algn="ctr" rtl="0">
              <a:buNone/>
              <a:defRPr/>
            </a:lvl4pPr>
            <a:lvl5pPr lvl="4" algn="ctr" rtl="0">
              <a:buNone/>
              <a:defRPr/>
            </a:lvl5pPr>
            <a:lvl6pPr lvl="5" algn="ctr" rtl="0">
              <a:buNone/>
              <a:defRPr/>
            </a:lvl6pPr>
            <a:lvl7pPr lvl="6" algn="ctr" rtl="0">
              <a:buNone/>
              <a:defRPr/>
            </a:lvl7pPr>
            <a:lvl8pPr lvl="7" algn="ctr" rtl="0">
              <a:buNone/>
              <a:defRPr/>
            </a:lvl8pPr>
            <a:lvl9pPr lvl="8" algn="ctr"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663406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p:nvPr/>
        </p:nvSpPr>
        <p:spPr>
          <a:xfrm>
            <a:off x="9372253" y="803520"/>
            <a:ext cx="267930" cy="329760"/>
          </a:xfrm>
          <a:prstGeom prst="ellipse">
            <a:avLst/>
          </a:prstGeom>
          <a:solidFill>
            <a:srgbClr val="00D1C6">
              <a:alpha val="8692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1" name="Google Shape;11;p2"/>
          <p:cNvSpPr/>
          <p:nvPr/>
        </p:nvSpPr>
        <p:spPr>
          <a:xfrm>
            <a:off x="1556717" y="-1284440"/>
            <a:ext cx="8773830" cy="10798560"/>
          </a:xfrm>
          <a:prstGeom prst="ellipse">
            <a:avLst/>
          </a:prstGeom>
          <a:noFill/>
          <a:ln w="9525" cap="flat" cmpd="sng">
            <a:solidFill>
              <a:srgbClr val="A1BECC"/>
            </a:solidFill>
            <a:prstDash val="dash"/>
            <a:round/>
            <a:headEnd type="none" w="sm" len="sm"/>
            <a:tailEnd type="none" w="sm" len="sm"/>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2" name="Google Shape;12;p2"/>
          <p:cNvSpPr txBox="1">
            <a:spLocks noGrp="1"/>
          </p:cNvSpPr>
          <p:nvPr>
            <p:ph type="ctrTitle"/>
          </p:nvPr>
        </p:nvSpPr>
        <p:spPr>
          <a:xfrm>
            <a:off x="2932052" y="3186920"/>
            <a:ext cx="6023160" cy="1855680"/>
          </a:xfrm>
          <a:prstGeom prst="rect">
            <a:avLst/>
          </a:prstGeom>
        </p:spPr>
        <p:txBody>
          <a:bodyPr spcFirstLastPara="1" wrap="square" lIns="128717" tIns="128717" rIns="128717" bIns="128717" anchor="ctr" anchorCtr="0">
            <a:noAutofit/>
          </a:bodyPr>
          <a:lstStyle>
            <a:lvl1pPr lvl="0" algn="ctr">
              <a:spcBef>
                <a:spcPts val="0"/>
              </a:spcBef>
              <a:spcAft>
                <a:spcPts val="0"/>
              </a:spcAft>
              <a:buSzPts val="4800"/>
              <a:buNone/>
              <a:defRPr sz="6800"/>
            </a:lvl1pPr>
            <a:lvl2pPr lvl="1" algn="ctr">
              <a:spcBef>
                <a:spcPts val="0"/>
              </a:spcBef>
              <a:spcAft>
                <a:spcPts val="0"/>
              </a:spcAft>
              <a:buSzPts val="6000"/>
              <a:buNone/>
              <a:defRPr sz="8400"/>
            </a:lvl2pPr>
            <a:lvl3pPr lvl="2" algn="ctr">
              <a:spcBef>
                <a:spcPts val="0"/>
              </a:spcBef>
              <a:spcAft>
                <a:spcPts val="0"/>
              </a:spcAft>
              <a:buSzPts val="6000"/>
              <a:buNone/>
              <a:defRPr sz="8400"/>
            </a:lvl3pPr>
            <a:lvl4pPr lvl="3" algn="ctr">
              <a:spcBef>
                <a:spcPts val="0"/>
              </a:spcBef>
              <a:spcAft>
                <a:spcPts val="0"/>
              </a:spcAft>
              <a:buSzPts val="6000"/>
              <a:buNone/>
              <a:defRPr sz="8400"/>
            </a:lvl4pPr>
            <a:lvl5pPr lvl="4" algn="ctr">
              <a:spcBef>
                <a:spcPts val="0"/>
              </a:spcBef>
              <a:spcAft>
                <a:spcPts val="0"/>
              </a:spcAft>
              <a:buSzPts val="6000"/>
              <a:buNone/>
              <a:defRPr sz="8400"/>
            </a:lvl5pPr>
            <a:lvl6pPr lvl="5" algn="ctr">
              <a:spcBef>
                <a:spcPts val="0"/>
              </a:spcBef>
              <a:spcAft>
                <a:spcPts val="0"/>
              </a:spcAft>
              <a:buSzPts val="6000"/>
              <a:buNone/>
              <a:defRPr sz="8400"/>
            </a:lvl6pPr>
            <a:lvl7pPr lvl="6" algn="ctr">
              <a:spcBef>
                <a:spcPts val="0"/>
              </a:spcBef>
              <a:spcAft>
                <a:spcPts val="0"/>
              </a:spcAft>
              <a:buSzPts val="6000"/>
              <a:buNone/>
              <a:defRPr sz="8400"/>
            </a:lvl7pPr>
            <a:lvl8pPr lvl="7" algn="ctr">
              <a:spcBef>
                <a:spcPts val="0"/>
              </a:spcBef>
              <a:spcAft>
                <a:spcPts val="0"/>
              </a:spcAft>
              <a:buSzPts val="6000"/>
              <a:buNone/>
              <a:defRPr sz="8400"/>
            </a:lvl8pPr>
            <a:lvl9pPr lvl="8" algn="ctr">
              <a:spcBef>
                <a:spcPts val="0"/>
              </a:spcBef>
              <a:spcAft>
                <a:spcPts val="0"/>
              </a:spcAft>
              <a:buSzPts val="6000"/>
              <a:buNone/>
              <a:defRPr sz="8400"/>
            </a:lvl9pPr>
          </a:lstStyle>
          <a:p>
            <a:endParaRPr/>
          </a:p>
        </p:txBody>
      </p:sp>
      <p:sp>
        <p:nvSpPr>
          <p:cNvPr id="13" name="Google Shape;13;p2"/>
          <p:cNvSpPr/>
          <p:nvPr/>
        </p:nvSpPr>
        <p:spPr>
          <a:xfrm>
            <a:off x="347815" y="-1418800"/>
            <a:ext cx="3051360" cy="3755520"/>
          </a:xfrm>
          <a:prstGeom prst="donut">
            <a:avLst>
              <a:gd name="adj" fmla="val 29778"/>
            </a:avLst>
          </a:prstGeom>
          <a:solidFill>
            <a:srgbClr val="00D1C6">
              <a:alpha val="8692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4" name="Google Shape;14;p2"/>
          <p:cNvSpPr/>
          <p:nvPr/>
        </p:nvSpPr>
        <p:spPr>
          <a:xfrm>
            <a:off x="10853538" y="4611800"/>
            <a:ext cx="1272180" cy="1565760"/>
          </a:xfrm>
          <a:prstGeom prst="ellipse">
            <a:avLst/>
          </a:prstGeom>
          <a:solidFill>
            <a:srgbClr val="ED4A00">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5" name="Google Shape;15;p2"/>
          <p:cNvSpPr/>
          <p:nvPr/>
        </p:nvSpPr>
        <p:spPr>
          <a:xfrm>
            <a:off x="2932053" y="866880"/>
            <a:ext cx="854880" cy="1052160"/>
          </a:xfrm>
          <a:prstGeom prst="ellipse">
            <a:avLst/>
          </a:prstGeom>
          <a:solidFill>
            <a:srgbClr val="00ACC3">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6" name="Google Shape;16;p2"/>
          <p:cNvSpPr/>
          <p:nvPr/>
        </p:nvSpPr>
        <p:spPr>
          <a:xfrm>
            <a:off x="8778575" y="5544160"/>
            <a:ext cx="2969460" cy="3654720"/>
          </a:xfrm>
          <a:prstGeom prst="donut">
            <a:avLst>
              <a:gd name="adj" fmla="val 11909"/>
            </a:avLst>
          </a:prstGeom>
          <a:solidFill>
            <a:srgbClr val="F8BB00">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7" name="Google Shape;17;p2"/>
          <p:cNvSpPr/>
          <p:nvPr/>
        </p:nvSpPr>
        <p:spPr>
          <a:xfrm>
            <a:off x="179108" y="5109120"/>
            <a:ext cx="854880" cy="1052160"/>
          </a:xfrm>
          <a:prstGeom prst="ellipse">
            <a:avLst/>
          </a:prstGeom>
          <a:solidFill>
            <a:srgbClr val="BBCD00">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8" name="Google Shape;18;p2"/>
          <p:cNvSpPr/>
          <p:nvPr/>
        </p:nvSpPr>
        <p:spPr>
          <a:xfrm>
            <a:off x="489515" y="6747640"/>
            <a:ext cx="1570140" cy="1932480"/>
          </a:xfrm>
          <a:prstGeom prst="donut">
            <a:avLst>
              <a:gd name="adj" fmla="val 42915"/>
            </a:avLst>
          </a:prstGeom>
          <a:solidFill>
            <a:srgbClr val="65BB48">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9" name="Google Shape;19;p2"/>
          <p:cNvSpPr/>
          <p:nvPr/>
        </p:nvSpPr>
        <p:spPr>
          <a:xfrm>
            <a:off x="10718013" y="4067120"/>
            <a:ext cx="396240" cy="487680"/>
          </a:xfrm>
          <a:prstGeom prst="ellipse">
            <a:avLst/>
          </a:prstGeom>
          <a:solidFill>
            <a:srgbClr val="E8004C">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20" name="Google Shape;20;p2"/>
          <p:cNvSpPr/>
          <p:nvPr/>
        </p:nvSpPr>
        <p:spPr>
          <a:xfrm>
            <a:off x="9878408" y="-480400"/>
            <a:ext cx="1781910" cy="2193120"/>
          </a:xfrm>
          <a:prstGeom prst="ellipse">
            <a:avLst/>
          </a:prstGeom>
          <a:solidFill>
            <a:srgbClr val="BBCD00">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21" name="Google Shape;21;p2"/>
          <p:cNvSpPr/>
          <p:nvPr/>
        </p:nvSpPr>
        <p:spPr>
          <a:xfrm>
            <a:off x="10718013" y="1284560"/>
            <a:ext cx="854880" cy="1052160"/>
          </a:xfrm>
          <a:prstGeom prst="ellipse">
            <a:avLst/>
          </a:prstGeom>
          <a:solidFill>
            <a:srgbClr val="65BB48">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22" name="Google Shape;22;p2"/>
          <p:cNvSpPr/>
          <p:nvPr/>
        </p:nvSpPr>
        <p:spPr>
          <a:xfrm>
            <a:off x="278168" y="1113440"/>
            <a:ext cx="1132950" cy="1394400"/>
          </a:xfrm>
          <a:prstGeom prst="ellipse">
            <a:avLst/>
          </a:prstGeom>
          <a:noFill/>
          <a:ln w="9525" cap="flat" cmpd="sng">
            <a:solidFill>
              <a:srgbClr val="00ACC3"/>
            </a:solidFill>
            <a:prstDash val="dash"/>
            <a:round/>
            <a:headEnd type="none" w="sm" len="sm"/>
            <a:tailEnd type="none" w="sm" len="sm"/>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23" name="Google Shape;23;p2"/>
          <p:cNvSpPr/>
          <p:nvPr/>
        </p:nvSpPr>
        <p:spPr>
          <a:xfrm>
            <a:off x="-158828" y="4693200"/>
            <a:ext cx="1530750" cy="1884000"/>
          </a:xfrm>
          <a:prstGeom prst="ellipse">
            <a:avLst/>
          </a:prstGeom>
          <a:noFill/>
          <a:ln w="9525" cap="flat" cmpd="sng">
            <a:solidFill>
              <a:srgbClr val="BBCD00"/>
            </a:solidFill>
            <a:prstDash val="dash"/>
            <a:round/>
            <a:headEnd type="none" w="sm" len="sm"/>
            <a:tailEnd type="none" w="sm" len="sm"/>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24" name="Google Shape;24;p2"/>
          <p:cNvSpPr/>
          <p:nvPr/>
        </p:nvSpPr>
        <p:spPr>
          <a:xfrm>
            <a:off x="10595098" y="1133280"/>
            <a:ext cx="1100580" cy="1354560"/>
          </a:xfrm>
          <a:prstGeom prst="ellipse">
            <a:avLst/>
          </a:prstGeom>
          <a:noFill/>
          <a:ln w="9525" cap="flat" cmpd="sng">
            <a:solidFill>
              <a:srgbClr val="65BB48"/>
            </a:solidFill>
            <a:prstDash val="dash"/>
            <a:round/>
            <a:headEnd type="none" w="sm" len="sm"/>
            <a:tailEnd type="none" w="sm" len="sm"/>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25" name="Google Shape;25;p2"/>
          <p:cNvSpPr/>
          <p:nvPr/>
        </p:nvSpPr>
        <p:spPr>
          <a:xfrm>
            <a:off x="1371923" y="6247320"/>
            <a:ext cx="267930" cy="329760"/>
          </a:xfrm>
          <a:prstGeom prst="ellipse">
            <a:avLst/>
          </a:prstGeom>
          <a:solidFill>
            <a:srgbClr val="F8BB00">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Tree>
    <p:extLst>
      <p:ext uri="{BB962C8B-B14F-4D97-AF65-F5344CB8AC3E}">
        <p14:creationId xmlns:p14="http://schemas.microsoft.com/office/powerpoint/2010/main" val="82944790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26"/>
        <p:cNvGrpSpPr/>
        <p:nvPr/>
      </p:nvGrpSpPr>
      <p:grpSpPr>
        <a:xfrm>
          <a:off x="0" y="0"/>
          <a:ext cx="0" cy="0"/>
          <a:chOff x="0" y="0"/>
          <a:chExt cx="0" cy="0"/>
        </a:xfrm>
      </p:grpSpPr>
      <p:sp>
        <p:nvSpPr>
          <p:cNvPr id="27" name="Google Shape;27;p3"/>
          <p:cNvSpPr/>
          <p:nvPr/>
        </p:nvSpPr>
        <p:spPr>
          <a:xfrm>
            <a:off x="3975660" y="-472720"/>
            <a:ext cx="3935880" cy="4844640"/>
          </a:xfrm>
          <a:prstGeom prst="ellipse">
            <a:avLst/>
          </a:prstGeom>
          <a:noFill/>
          <a:ln w="9525" cap="flat" cmpd="sng">
            <a:solidFill>
              <a:srgbClr val="A1BECC"/>
            </a:solidFill>
            <a:prstDash val="dash"/>
            <a:round/>
            <a:headEnd type="none" w="sm" len="sm"/>
            <a:tailEnd type="none" w="sm" len="sm"/>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28" name="Google Shape;28;p3"/>
          <p:cNvSpPr txBox="1">
            <a:spLocks noGrp="1"/>
          </p:cNvSpPr>
          <p:nvPr>
            <p:ph type="ctrTitle"/>
          </p:nvPr>
        </p:nvSpPr>
        <p:spPr>
          <a:xfrm>
            <a:off x="2305875" y="3874480"/>
            <a:ext cx="7275450" cy="1855680"/>
          </a:xfrm>
          <a:prstGeom prst="rect">
            <a:avLst/>
          </a:prstGeom>
        </p:spPr>
        <p:txBody>
          <a:bodyPr spcFirstLastPara="1" wrap="square" lIns="128717" tIns="128717" rIns="128717" bIns="128717" anchor="b" anchorCtr="0">
            <a:noAutofit/>
          </a:bodyPr>
          <a:lstStyle>
            <a:lvl1pPr lvl="0" algn="ctr" rtl="0">
              <a:spcBef>
                <a:spcPts val="0"/>
              </a:spcBef>
              <a:spcAft>
                <a:spcPts val="0"/>
              </a:spcAft>
              <a:buSzPts val="3600"/>
              <a:buNone/>
              <a:defRPr sz="5100"/>
            </a:lvl1pPr>
            <a:lvl2pPr lvl="1" algn="ctr" rtl="0">
              <a:spcBef>
                <a:spcPts val="0"/>
              </a:spcBef>
              <a:spcAft>
                <a:spcPts val="0"/>
              </a:spcAft>
              <a:buSzPts val="4800"/>
              <a:buNone/>
              <a:defRPr sz="6800"/>
            </a:lvl2pPr>
            <a:lvl3pPr lvl="2" algn="ctr" rtl="0">
              <a:spcBef>
                <a:spcPts val="0"/>
              </a:spcBef>
              <a:spcAft>
                <a:spcPts val="0"/>
              </a:spcAft>
              <a:buSzPts val="4800"/>
              <a:buNone/>
              <a:defRPr sz="6800"/>
            </a:lvl3pPr>
            <a:lvl4pPr lvl="3" algn="ctr" rtl="0">
              <a:spcBef>
                <a:spcPts val="0"/>
              </a:spcBef>
              <a:spcAft>
                <a:spcPts val="0"/>
              </a:spcAft>
              <a:buSzPts val="4800"/>
              <a:buNone/>
              <a:defRPr sz="6800"/>
            </a:lvl4pPr>
            <a:lvl5pPr lvl="4" algn="ctr" rtl="0">
              <a:spcBef>
                <a:spcPts val="0"/>
              </a:spcBef>
              <a:spcAft>
                <a:spcPts val="0"/>
              </a:spcAft>
              <a:buSzPts val="4800"/>
              <a:buNone/>
              <a:defRPr sz="6800"/>
            </a:lvl5pPr>
            <a:lvl6pPr lvl="5" algn="ctr" rtl="0">
              <a:spcBef>
                <a:spcPts val="0"/>
              </a:spcBef>
              <a:spcAft>
                <a:spcPts val="0"/>
              </a:spcAft>
              <a:buSzPts val="4800"/>
              <a:buNone/>
              <a:defRPr sz="6800"/>
            </a:lvl6pPr>
            <a:lvl7pPr lvl="6" algn="ctr" rtl="0">
              <a:spcBef>
                <a:spcPts val="0"/>
              </a:spcBef>
              <a:spcAft>
                <a:spcPts val="0"/>
              </a:spcAft>
              <a:buSzPts val="4800"/>
              <a:buNone/>
              <a:defRPr sz="6800"/>
            </a:lvl7pPr>
            <a:lvl8pPr lvl="7" algn="ctr" rtl="0">
              <a:spcBef>
                <a:spcPts val="0"/>
              </a:spcBef>
              <a:spcAft>
                <a:spcPts val="0"/>
              </a:spcAft>
              <a:buSzPts val="4800"/>
              <a:buNone/>
              <a:defRPr sz="6800"/>
            </a:lvl8pPr>
            <a:lvl9pPr lvl="8" algn="ctr" rtl="0">
              <a:spcBef>
                <a:spcPts val="0"/>
              </a:spcBef>
              <a:spcAft>
                <a:spcPts val="0"/>
              </a:spcAft>
              <a:buSzPts val="4800"/>
              <a:buNone/>
              <a:defRPr sz="6800"/>
            </a:lvl9pPr>
          </a:lstStyle>
          <a:p>
            <a:endParaRPr/>
          </a:p>
        </p:txBody>
      </p:sp>
      <p:sp>
        <p:nvSpPr>
          <p:cNvPr id="29" name="Google Shape;29;p3"/>
          <p:cNvSpPr txBox="1">
            <a:spLocks noGrp="1"/>
          </p:cNvSpPr>
          <p:nvPr>
            <p:ph type="subTitle" idx="1"/>
          </p:nvPr>
        </p:nvSpPr>
        <p:spPr>
          <a:xfrm>
            <a:off x="2305875" y="5519446"/>
            <a:ext cx="7275450" cy="1255680"/>
          </a:xfrm>
          <a:prstGeom prst="rect">
            <a:avLst/>
          </a:prstGeom>
        </p:spPr>
        <p:txBody>
          <a:bodyPr spcFirstLastPara="1" wrap="square" lIns="128717" tIns="128717" rIns="128717" bIns="128717" anchor="t" anchorCtr="0">
            <a:noAutofit/>
          </a:bodyPr>
          <a:lstStyle>
            <a:lvl1pPr lvl="0" algn="ctr" rtl="0">
              <a:spcBef>
                <a:spcPts val="0"/>
              </a:spcBef>
              <a:spcAft>
                <a:spcPts val="0"/>
              </a:spcAft>
              <a:buClr>
                <a:srgbClr val="A1BECC"/>
              </a:buClr>
              <a:buSzPts val="2400"/>
              <a:buNone/>
              <a:defRPr b="1">
                <a:solidFill>
                  <a:srgbClr val="A1BECC"/>
                </a:solidFill>
              </a:defRPr>
            </a:lvl1pPr>
            <a:lvl2pPr lvl="1" algn="ctr" rtl="0">
              <a:spcBef>
                <a:spcPts val="0"/>
              </a:spcBef>
              <a:spcAft>
                <a:spcPts val="0"/>
              </a:spcAft>
              <a:buClr>
                <a:srgbClr val="A1BECC"/>
              </a:buClr>
              <a:buSzPts val="3000"/>
              <a:buNone/>
              <a:defRPr sz="4200" b="1">
                <a:solidFill>
                  <a:srgbClr val="A1BECC"/>
                </a:solidFill>
              </a:defRPr>
            </a:lvl2pPr>
            <a:lvl3pPr lvl="2" algn="ctr" rtl="0">
              <a:spcBef>
                <a:spcPts val="0"/>
              </a:spcBef>
              <a:spcAft>
                <a:spcPts val="0"/>
              </a:spcAft>
              <a:buClr>
                <a:srgbClr val="A1BECC"/>
              </a:buClr>
              <a:buSzPts val="3000"/>
              <a:buNone/>
              <a:defRPr sz="4200" b="1">
                <a:solidFill>
                  <a:srgbClr val="A1BECC"/>
                </a:solidFill>
              </a:defRPr>
            </a:lvl3pPr>
            <a:lvl4pPr lvl="3" algn="ctr" rtl="0">
              <a:spcBef>
                <a:spcPts val="0"/>
              </a:spcBef>
              <a:spcAft>
                <a:spcPts val="0"/>
              </a:spcAft>
              <a:buClr>
                <a:srgbClr val="A1BECC"/>
              </a:buClr>
              <a:buSzPts val="3000"/>
              <a:buNone/>
              <a:defRPr sz="4200" b="1">
                <a:solidFill>
                  <a:srgbClr val="A1BECC"/>
                </a:solidFill>
              </a:defRPr>
            </a:lvl4pPr>
            <a:lvl5pPr lvl="4" algn="ctr" rtl="0">
              <a:spcBef>
                <a:spcPts val="0"/>
              </a:spcBef>
              <a:spcAft>
                <a:spcPts val="0"/>
              </a:spcAft>
              <a:buClr>
                <a:srgbClr val="A1BECC"/>
              </a:buClr>
              <a:buSzPts val="3000"/>
              <a:buNone/>
              <a:defRPr sz="4200" b="1">
                <a:solidFill>
                  <a:srgbClr val="A1BECC"/>
                </a:solidFill>
              </a:defRPr>
            </a:lvl5pPr>
            <a:lvl6pPr lvl="5" algn="ctr" rtl="0">
              <a:spcBef>
                <a:spcPts val="0"/>
              </a:spcBef>
              <a:spcAft>
                <a:spcPts val="0"/>
              </a:spcAft>
              <a:buClr>
                <a:srgbClr val="A1BECC"/>
              </a:buClr>
              <a:buSzPts val="3000"/>
              <a:buNone/>
              <a:defRPr sz="4200" b="1">
                <a:solidFill>
                  <a:srgbClr val="A1BECC"/>
                </a:solidFill>
              </a:defRPr>
            </a:lvl6pPr>
            <a:lvl7pPr lvl="6" algn="ctr" rtl="0">
              <a:spcBef>
                <a:spcPts val="0"/>
              </a:spcBef>
              <a:spcAft>
                <a:spcPts val="0"/>
              </a:spcAft>
              <a:buClr>
                <a:srgbClr val="A1BECC"/>
              </a:buClr>
              <a:buSzPts val="3000"/>
              <a:buNone/>
              <a:defRPr sz="4200" b="1">
                <a:solidFill>
                  <a:srgbClr val="A1BECC"/>
                </a:solidFill>
              </a:defRPr>
            </a:lvl7pPr>
            <a:lvl8pPr lvl="7" algn="ctr" rtl="0">
              <a:spcBef>
                <a:spcPts val="0"/>
              </a:spcBef>
              <a:spcAft>
                <a:spcPts val="0"/>
              </a:spcAft>
              <a:buClr>
                <a:srgbClr val="A1BECC"/>
              </a:buClr>
              <a:buSzPts val="3000"/>
              <a:buNone/>
              <a:defRPr sz="4200" b="1">
                <a:solidFill>
                  <a:srgbClr val="A1BECC"/>
                </a:solidFill>
              </a:defRPr>
            </a:lvl8pPr>
            <a:lvl9pPr lvl="8" algn="ctr" rtl="0">
              <a:spcBef>
                <a:spcPts val="0"/>
              </a:spcBef>
              <a:spcAft>
                <a:spcPts val="0"/>
              </a:spcAft>
              <a:buClr>
                <a:srgbClr val="A1BECC"/>
              </a:buClr>
              <a:buSzPts val="3000"/>
              <a:buNone/>
              <a:defRPr sz="4200" b="1">
                <a:solidFill>
                  <a:srgbClr val="A1BECC"/>
                </a:solidFill>
              </a:defRPr>
            </a:lvl9pPr>
          </a:lstStyle>
          <a:p>
            <a:endParaRPr/>
          </a:p>
        </p:txBody>
      </p:sp>
      <p:sp>
        <p:nvSpPr>
          <p:cNvPr id="30" name="Google Shape;30;p3"/>
          <p:cNvSpPr/>
          <p:nvPr/>
        </p:nvSpPr>
        <p:spPr>
          <a:xfrm>
            <a:off x="1838899" y="6381160"/>
            <a:ext cx="267930" cy="329760"/>
          </a:xfrm>
          <a:prstGeom prst="ellipse">
            <a:avLst/>
          </a:prstGeom>
          <a:solidFill>
            <a:srgbClr val="00D1C6">
              <a:alpha val="8692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31" name="Google Shape;31;p3"/>
          <p:cNvSpPr/>
          <p:nvPr/>
        </p:nvSpPr>
        <p:spPr>
          <a:xfrm>
            <a:off x="9919195" y="3951400"/>
            <a:ext cx="3051360" cy="3755520"/>
          </a:xfrm>
          <a:prstGeom prst="donut">
            <a:avLst>
              <a:gd name="adj" fmla="val 29778"/>
            </a:avLst>
          </a:prstGeom>
          <a:solidFill>
            <a:srgbClr val="00ACC3">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32" name="Google Shape;32;p3"/>
          <p:cNvSpPr/>
          <p:nvPr/>
        </p:nvSpPr>
        <p:spPr>
          <a:xfrm>
            <a:off x="489515" y="1822720"/>
            <a:ext cx="1272180" cy="1565760"/>
          </a:xfrm>
          <a:prstGeom prst="ellipse">
            <a:avLst/>
          </a:prstGeom>
          <a:solidFill>
            <a:srgbClr val="F8BB00">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33" name="Google Shape;33;p3"/>
          <p:cNvSpPr/>
          <p:nvPr/>
        </p:nvSpPr>
        <p:spPr>
          <a:xfrm>
            <a:off x="9412358" y="7460320"/>
            <a:ext cx="854880" cy="1052160"/>
          </a:xfrm>
          <a:prstGeom prst="ellipse">
            <a:avLst/>
          </a:prstGeom>
          <a:solidFill>
            <a:srgbClr val="00D1C6">
              <a:alpha val="8692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34" name="Google Shape;34;p3"/>
          <p:cNvSpPr/>
          <p:nvPr/>
        </p:nvSpPr>
        <p:spPr>
          <a:xfrm>
            <a:off x="300528" y="-914720"/>
            <a:ext cx="2969460" cy="3654720"/>
          </a:xfrm>
          <a:prstGeom prst="donut">
            <a:avLst>
              <a:gd name="adj" fmla="val 11909"/>
            </a:avLst>
          </a:prstGeom>
          <a:solidFill>
            <a:srgbClr val="ED4A00">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35" name="Google Shape;35;p3"/>
          <p:cNvSpPr/>
          <p:nvPr/>
        </p:nvSpPr>
        <p:spPr>
          <a:xfrm>
            <a:off x="9759913" y="1467960"/>
            <a:ext cx="854880" cy="1052160"/>
          </a:xfrm>
          <a:prstGeom prst="ellipse">
            <a:avLst/>
          </a:prstGeom>
          <a:solidFill>
            <a:srgbClr val="BBCD00">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36" name="Google Shape;36;p3"/>
          <p:cNvSpPr/>
          <p:nvPr/>
        </p:nvSpPr>
        <p:spPr>
          <a:xfrm>
            <a:off x="10485703" y="-472720"/>
            <a:ext cx="1570140" cy="1932480"/>
          </a:xfrm>
          <a:prstGeom prst="donut">
            <a:avLst>
              <a:gd name="adj" fmla="val 42915"/>
            </a:avLst>
          </a:prstGeom>
          <a:solidFill>
            <a:srgbClr val="65BB48">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37" name="Google Shape;37;p3"/>
          <p:cNvSpPr/>
          <p:nvPr/>
        </p:nvSpPr>
        <p:spPr>
          <a:xfrm>
            <a:off x="1842360" y="3284240"/>
            <a:ext cx="396240" cy="487680"/>
          </a:xfrm>
          <a:prstGeom prst="ellipse">
            <a:avLst/>
          </a:prstGeom>
          <a:solidFill>
            <a:srgbClr val="E8004C">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38" name="Google Shape;38;p3"/>
          <p:cNvSpPr/>
          <p:nvPr/>
        </p:nvSpPr>
        <p:spPr>
          <a:xfrm>
            <a:off x="234650" y="6437200"/>
            <a:ext cx="1781910" cy="2193120"/>
          </a:xfrm>
          <a:prstGeom prst="ellipse">
            <a:avLst/>
          </a:prstGeom>
          <a:solidFill>
            <a:srgbClr val="BBCD00">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39" name="Google Shape;39;p3"/>
          <p:cNvSpPr/>
          <p:nvPr/>
        </p:nvSpPr>
        <p:spPr>
          <a:xfrm>
            <a:off x="319860" y="5384874"/>
            <a:ext cx="592800" cy="729600"/>
          </a:xfrm>
          <a:prstGeom prst="ellipse">
            <a:avLst/>
          </a:prstGeom>
          <a:solidFill>
            <a:srgbClr val="65BB48">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40" name="Google Shape;40;p3"/>
          <p:cNvSpPr/>
          <p:nvPr/>
        </p:nvSpPr>
        <p:spPr>
          <a:xfrm>
            <a:off x="9194023" y="7191560"/>
            <a:ext cx="1291680" cy="1589280"/>
          </a:xfrm>
          <a:prstGeom prst="ellipse">
            <a:avLst/>
          </a:prstGeom>
          <a:noFill/>
          <a:ln w="9525" cap="flat" cmpd="sng">
            <a:solidFill>
              <a:srgbClr val="00ACC3"/>
            </a:solidFill>
            <a:prstDash val="dash"/>
            <a:round/>
            <a:headEnd type="none" w="sm" len="sm"/>
            <a:tailEnd type="none" w="sm" len="sm"/>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41" name="Google Shape;41;p3"/>
          <p:cNvSpPr/>
          <p:nvPr/>
        </p:nvSpPr>
        <p:spPr>
          <a:xfrm>
            <a:off x="9581325" y="1248160"/>
            <a:ext cx="1212120" cy="1491840"/>
          </a:xfrm>
          <a:prstGeom prst="ellipse">
            <a:avLst/>
          </a:prstGeom>
          <a:noFill/>
          <a:ln w="9525" cap="flat" cmpd="sng">
            <a:solidFill>
              <a:srgbClr val="BBCD00"/>
            </a:solidFill>
            <a:prstDash val="dash"/>
            <a:round/>
            <a:headEnd type="none" w="sm" len="sm"/>
            <a:tailEnd type="none" w="sm" len="sm"/>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42" name="Google Shape;42;p3"/>
          <p:cNvSpPr/>
          <p:nvPr/>
        </p:nvSpPr>
        <p:spPr>
          <a:xfrm>
            <a:off x="234650" y="5280000"/>
            <a:ext cx="762840" cy="938880"/>
          </a:xfrm>
          <a:prstGeom prst="ellipse">
            <a:avLst/>
          </a:prstGeom>
          <a:noFill/>
          <a:ln w="9525" cap="flat" cmpd="sng">
            <a:solidFill>
              <a:srgbClr val="65BB48"/>
            </a:solidFill>
            <a:prstDash val="dash"/>
            <a:round/>
            <a:headEnd type="none" w="sm" len="sm"/>
            <a:tailEnd type="none" w="sm" len="sm"/>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43" name="Google Shape;43;p3"/>
          <p:cNvSpPr/>
          <p:nvPr/>
        </p:nvSpPr>
        <p:spPr>
          <a:xfrm>
            <a:off x="10053388" y="747680"/>
            <a:ext cx="267930" cy="329760"/>
          </a:xfrm>
          <a:prstGeom prst="ellipse">
            <a:avLst/>
          </a:prstGeom>
          <a:solidFill>
            <a:srgbClr val="F8BB00">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44" name="Google Shape;44;p3"/>
          <p:cNvSpPr/>
          <p:nvPr/>
        </p:nvSpPr>
        <p:spPr>
          <a:xfrm>
            <a:off x="777628" y="-327520"/>
            <a:ext cx="2015130" cy="2480160"/>
          </a:xfrm>
          <a:prstGeom prst="ellipse">
            <a:avLst/>
          </a:prstGeom>
          <a:noFill/>
          <a:ln w="9525" cap="flat" cmpd="sng">
            <a:solidFill>
              <a:srgbClr val="E8004C"/>
            </a:solidFill>
            <a:prstDash val="dash"/>
            <a:round/>
            <a:headEnd type="none" w="sm" len="sm"/>
            <a:tailEnd type="none" w="sm" len="sm"/>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45" name="Google Shape;45;p3"/>
          <p:cNvSpPr txBox="1">
            <a:spLocks noGrp="1"/>
          </p:cNvSpPr>
          <p:nvPr>
            <p:ph type="sldNum" idx="12"/>
          </p:nvPr>
        </p:nvSpPr>
        <p:spPr>
          <a:xfrm>
            <a:off x="5638230" y="7602600"/>
            <a:ext cx="610740" cy="626400"/>
          </a:xfrm>
          <a:prstGeom prst="rect">
            <a:avLst/>
          </a:prstGeom>
        </p:spPr>
        <p:txBody>
          <a:bodyPr spcFirstLastPara="1" wrap="square" lIns="128717" tIns="128717" rIns="128717" bIns="128717" anchor="t" anchorCtr="0">
            <a:noAutofit/>
          </a:bodyPr>
          <a:lstStyle>
            <a:lvl1pPr lvl="0" algn="ctr">
              <a:buNone/>
              <a:defRPr/>
            </a:lvl1pPr>
            <a:lvl2pPr lvl="1" algn="ctr">
              <a:buNone/>
              <a:defRPr/>
            </a:lvl2pPr>
            <a:lvl3pPr lvl="2" algn="ctr">
              <a:buNone/>
              <a:defRPr/>
            </a:lvl3pPr>
            <a:lvl4pPr lvl="3" algn="ctr">
              <a:buNone/>
              <a:defRPr/>
            </a:lvl4pPr>
            <a:lvl5pPr lvl="4" algn="ctr">
              <a:buNone/>
              <a:defRPr/>
            </a:lvl5pPr>
            <a:lvl6pPr lvl="5" algn="ctr">
              <a:buNone/>
              <a:defRPr/>
            </a:lvl6pPr>
            <a:lvl7pPr lvl="6" algn="ctr">
              <a:buNone/>
              <a:defRPr/>
            </a:lvl7pPr>
            <a:lvl8pPr lvl="7" algn="ctr">
              <a:buNone/>
              <a:defRPr/>
            </a:lvl8pPr>
            <a:lvl9pPr lvl="8" algn="ctr">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96757505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46"/>
        <p:cNvGrpSpPr/>
        <p:nvPr/>
      </p:nvGrpSpPr>
      <p:grpSpPr>
        <a:xfrm>
          <a:off x="0" y="0"/>
          <a:ext cx="0" cy="0"/>
          <a:chOff x="0" y="0"/>
          <a:chExt cx="0" cy="0"/>
        </a:xfrm>
      </p:grpSpPr>
      <p:sp>
        <p:nvSpPr>
          <p:cNvPr id="47" name="Google Shape;47;p4"/>
          <p:cNvSpPr/>
          <p:nvPr/>
        </p:nvSpPr>
        <p:spPr>
          <a:xfrm>
            <a:off x="1556717" y="-1284440"/>
            <a:ext cx="8773830" cy="10798560"/>
          </a:xfrm>
          <a:prstGeom prst="ellipse">
            <a:avLst/>
          </a:prstGeom>
          <a:noFill/>
          <a:ln w="9525" cap="flat" cmpd="sng">
            <a:solidFill>
              <a:srgbClr val="A1BECC"/>
            </a:solidFill>
            <a:prstDash val="dash"/>
            <a:round/>
            <a:headEnd type="none" w="sm" len="sm"/>
            <a:tailEnd type="none" w="sm" len="sm"/>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48" name="Google Shape;48;p4"/>
          <p:cNvSpPr/>
          <p:nvPr/>
        </p:nvSpPr>
        <p:spPr>
          <a:xfrm>
            <a:off x="10834785" y="6623400"/>
            <a:ext cx="552240" cy="679680"/>
          </a:xfrm>
          <a:prstGeom prst="ellipse">
            <a:avLst/>
          </a:prstGeom>
          <a:solidFill>
            <a:srgbClr val="00D1C6">
              <a:alpha val="8692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49" name="Google Shape;49;p4"/>
          <p:cNvSpPr/>
          <p:nvPr/>
        </p:nvSpPr>
        <p:spPr>
          <a:xfrm>
            <a:off x="5600774" y="-1725840"/>
            <a:ext cx="3051360" cy="3755520"/>
          </a:xfrm>
          <a:prstGeom prst="donut">
            <a:avLst>
              <a:gd name="adj" fmla="val 17100"/>
            </a:avLst>
          </a:prstGeom>
          <a:solidFill>
            <a:srgbClr val="00D1C6">
              <a:alpha val="8692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50" name="Google Shape;50;p4"/>
          <p:cNvSpPr/>
          <p:nvPr/>
        </p:nvSpPr>
        <p:spPr>
          <a:xfrm>
            <a:off x="5262075" y="1288200"/>
            <a:ext cx="1363050" cy="1677600"/>
          </a:xfrm>
          <a:prstGeom prst="ellipse">
            <a:avLst/>
          </a:prstGeom>
          <a:solidFill>
            <a:srgbClr val="00ACC3">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51" name="Google Shape;51;p4"/>
          <p:cNvSpPr txBox="1">
            <a:spLocks noGrp="1"/>
          </p:cNvSpPr>
          <p:nvPr>
            <p:ph type="body" idx="1"/>
          </p:nvPr>
        </p:nvSpPr>
        <p:spPr>
          <a:xfrm>
            <a:off x="2445105" y="3072480"/>
            <a:ext cx="6996990" cy="3327360"/>
          </a:xfrm>
          <a:prstGeom prst="rect">
            <a:avLst/>
          </a:prstGeom>
        </p:spPr>
        <p:txBody>
          <a:bodyPr spcFirstLastPara="1" wrap="square" lIns="128717" tIns="128717" rIns="128717" bIns="128717" anchor="t" anchorCtr="0">
            <a:noAutofit/>
          </a:bodyPr>
          <a:lstStyle>
            <a:lvl1pPr marL="643690" lvl="0" indent="-536406" algn="ctr" rtl="0">
              <a:spcBef>
                <a:spcPts val="845"/>
              </a:spcBef>
              <a:spcAft>
                <a:spcPts val="0"/>
              </a:spcAft>
              <a:buSzPts val="2400"/>
              <a:buChar char="◎"/>
              <a:defRPr/>
            </a:lvl1pPr>
            <a:lvl2pPr marL="1287377" lvl="1" indent="-536406" algn="ctr" rtl="0">
              <a:spcBef>
                <a:spcPts val="0"/>
              </a:spcBef>
              <a:spcAft>
                <a:spcPts val="0"/>
              </a:spcAft>
              <a:buSzPts val="2400"/>
              <a:buChar char="◉"/>
              <a:defRPr/>
            </a:lvl2pPr>
            <a:lvl3pPr marL="1931064" lvl="2" indent="-536406" algn="ctr" rtl="0">
              <a:spcBef>
                <a:spcPts val="0"/>
              </a:spcBef>
              <a:spcAft>
                <a:spcPts val="0"/>
              </a:spcAft>
              <a:buSzPts val="2400"/>
              <a:buChar char="￮"/>
              <a:defRPr/>
            </a:lvl3pPr>
            <a:lvl4pPr marL="2574750" lvl="3" indent="-536406" algn="ctr" rtl="0">
              <a:spcBef>
                <a:spcPts val="0"/>
              </a:spcBef>
              <a:spcAft>
                <a:spcPts val="0"/>
              </a:spcAft>
              <a:buSzPts val="2400"/>
              <a:buChar char="●"/>
              <a:defRPr/>
            </a:lvl4pPr>
            <a:lvl5pPr marL="3218440" lvl="4" indent="-536406" algn="ctr" rtl="0">
              <a:spcBef>
                <a:spcPts val="0"/>
              </a:spcBef>
              <a:spcAft>
                <a:spcPts val="0"/>
              </a:spcAft>
              <a:buSzPts val="2400"/>
              <a:buChar char="○"/>
              <a:defRPr/>
            </a:lvl5pPr>
            <a:lvl6pPr marL="3862130" lvl="5" indent="-536406" algn="ctr" rtl="0">
              <a:spcBef>
                <a:spcPts val="0"/>
              </a:spcBef>
              <a:spcAft>
                <a:spcPts val="0"/>
              </a:spcAft>
              <a:buSzPts val="2400"/>
              <a:buChar char="■"/>
              <a:defRPr/>
            </a:lvl6pPr>
            <a:lvl7pPr marL="4505817" lvl="6" indent="-536406" algn="ctr" rtl="0">
              <a:spcBef>
                <a:spcPts val="0"/>
              </a:spcBef>
              <a:spcAft>
                <a:spcPts val="0"/>
              </a:spcAft>
              <a:buSzPts val="2400"/>
              <a:buChar char="●"/>
              <a:defRPr/>
            </a:lvl7pPr>
            <a:lvl8pPr marL="5149507" lvl="7" indent="-536406" algn="ctr" rtl="0">
              <a:spcBef>
                <a:spcPts val="0"/>
              </a:spcBef>
              <a:spcAft>
                <a:spcPts val="0"/>
              </a:spcAft>
              <a:buSzPts val="2400"/>
              <a:buChar char="○"/>
              <a:defRPr/>
            </a:lvl8pPr>
            <a:lvl9pPr marL="5793193" lvl="8" indent="-536406" algn="ctr">
              <a:spcBef>
                <a:spcPts val="0"/>
              </a:spcBef>
              <a:spcAft>
                <a:spcPts val="0"/>
              </a:spcAft>
              <a:buSzPts val="2400"/>
              <a:buChar char="■"/>
              <a:defRPr/>
            </a:lvl9pPr>
          </a:lstStyle>
          <a:p>
            <a:endParaRPr/>
          </a:p>
        </p:txBody>
      </p:sp>
      <p:sp>
        <p:nvSpPr>
          <p:cNvPr id="52" name="Google Shape;52;p4"/>
          <p:cNvSpPr txBox="1"/>
          <p:nvPr/>
        </p:nvSpPr>
        <p:spPr>
          <a:xfrm>
            <a:off x="4671420" y="1250190"/>
            <a:ext cx="2544360" cy="1045920"/>
          </a:xfrm>
          <a:prstGeom prst="rect">
            <a:avLst/>
          </a:prstGeom>
          <a:noFill/>
          <a:ln>
            <a:noFill/>
          </a:ln>
        </p:spPr>
        <p:txBody>
          <a:bodyPr spcFirstLastPara="1" wrap="square" lIns="128717" tIns="128717" rIns="128717" bIns="128717" anchor="t" anchorCtr="0">
            <a:noAutofit/>
          </a:bodyPr>
          <a:lstStyle/>
          <a:p>
            <a:pPr algn="ctr" defTabSz="914330">
              <a:buClr>
                <a:srgbClr val="000000"/>
              </a:buClr>
              <a:buFont typeface="Arial"/>
              <a:buNone/>
            </a:pPr>
            <a:r>
              <a:rPr lang="en" sz="13500" kern="0">
                <a:solidFill>
                  <a:srgbClr val="FFFFFF"/>
                </a:solidFill>
                <a:latin typeface="Nixie One"/>
                <a:ea typeface="Nixie One"/>
                <a:cs typeface="Nixie One"/>
                <a:sym typeface="Nixie One"/>
              </a:rPr>
              <a:t>“</a:t>
            </a:r>
            <a:endParaRPr sz="13500" kern="0">
              <a:solidFill>
                <a:srgbClr val="FFFFFF"/>
              </a:solidFill>
              <a:latin typeface="Nixie One"/>
              <a:ea typeface="Nixie One"/>
              <a:cs typeface="Nixie One"/>
              <a:sym typeface="Nixie One"/>
            </a:endParaRPr>
          </a:p>
        </p:txBody>
      </p:sp>
      <p:sp>
        <p:nvSpPr>
          <p:cNvPr id="53" name="Google Shape;53;p4"/>
          <p:cNvSpPr/>
          <p:nvPr/>
        </p:nvSpPr>
        <p:spPr>
          <a:xfrm>
            <a:off x="297993" y="4781360"/>
            <a:ext cx="1043640" cy="1284960"/>
          </a:xfrm>
          <a:prstGeom prst="ellipse">
            <a:avLst/>
          </a:prstGeom>
          <a:solidFill>
            <a:srgbClr val="ED4A00">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54" name="Google Shape;54;p4"/>
          <p:cNvSpPr/>
          <p:nvPr/>
        </p:nvSpPr>
        <p:spPr>
          <a:xfrm>
            <a:off x="-574893" y="6399840"/>
            <a:ext cx="2204670" cy="2713440"/>
          </a:xfrm>
          <a:prstGeom prst="donut">
            <a:avLst>
              <a:gd name="adj" fmla="val 10084"/>
            </a:avLst>
          </a:prstGeom>
          <a:solidFill>
            <a:srgbClr val="F8BB00">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55" name="Google Shape;55;p4"/>
          <p:cNvSpPr/>
          <p:nvPr/>
        </p:nvSpPr>
        <p:spPr>
          <a:xfrm>
            <a:off x="1734233" y="-370760"/>
            <a:ext cx="2166840" cy="2666880"/>
          </a:xfrm>
          <a:prstGeom prst="ellipse">
            <a:avLst/>
          </a:prstGeom>
          <a:solidFill>
            <a:srgbClr val="BBCD00">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56" name="Google Shape;56;p4"/>
          <p:cNvSpPr/>
          <p:nvPr/>
        </p:nvSpPr>
        <p:spPr>
          <a:xfrm>
            <a:off x="715683" y="1136480"/>
            <a:ext cx="625950" cy="770880"/>
          </a:xfrm>
          <a:prstGeom prst="donut">
            <a:avLst>
              <a:gd name="adj" fmla="val 37274"/>
            </a:avLst>
          </a:prstGeom>
          <a:solidFill>
            <a:srgbClr val="65BB48">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57" name="Google Shape;57;p4"/>
          <p:cNvSpPr/>
          <p:nvPr/>
        </p:nvSpPr>
        <p:spPr>
          <a:xfrm>
            <a:off x="1341633" y="6066320"/>
            <a:ext cx="396240" cy="487680"/>
          </a:xfrm>
          <a:prstGeom prst="ellipse">
            <a:avLst/>
          </a:prstGeom>
          <a:solidFill>
            <a:srgbClr val="E8004C">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58" name="Google Shape;58;p4"/>
          <p:cNvSpPr/>
          <p:nvPr/>
        </p:nvSpPr>
        <p:spPr>
          <a:xfrm>
            <a:off x="1582165" y="2098120"/>
            <a:ext cx="396240" cy="487680"/>
          </a:xfrm>
          <a:prstGeom prst="ellipse">
            <a:avLst/>
          </a:prstGeom>
          <a:solidFill>
            <a:srgbClr val="00ACC3">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59" name="Google Shape;59;p4"/>
          <p:cNvSpPr/>
          <p:nvPr/>
        </p:nvSpPr>
        <p:spPr>
          <a:xfrm>
            <a:off x="10067818" y="2357280"/>
            <a:ext cx="1363050" cy="1677600"/>
          </a:xfrm>
          <a:prstGeom prst="ellipse">
            <a:avLst/>
          </a:prstGeom>
          <a:solidFill>
            <a:srgbClr val="F8BB00">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60" name="Google Shape;60;p4"/>
          <p:cNvSpPr/>
          <p:nvPr/>
        </p:nvSpPr>
        <p:spPr>
          <a:xfrm>
            <a:off x="10465878" y="3267480"/>
            <a:ext cx="1976130" cy="2432160"/>
          </a:xfrm>
          <a:prstGeom prst="donut">
            <a:avLst>
              <a:gd name="adj" fmla="val 5022"/>
            </a:avLst>
          </a:prstGeom>
          <a:solidFill>
            <a:srgbClr val="ED4A00">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61" name="Google Shape;61;p4"/>
          <p:cNvSpPr/>
          <p:nvPr/>
        </p:nvSpPr>
        <p:spPr>
          <a:xfrm>
            <a:off x="10360708" y="5942160"/>
            <a:ext cx="777270" cy="957120"/>
          </a:xfrm>
          <a:prstGeom prst="donut">
            <a:avLst>
              <a:gd name="adj" fmla="val 43984"/>
            </a:avLst>
          </a:prstGeom>
          <a:solidFill>
            <a:srgbClr val="BBCD00">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62" name="Google Shape;62;p4"/>
          <p:cNvSpPr/>
          <p:nvPr/>
        </p:nvSpPr>
        <p:spPr>
          <a:xfrm>
            <a:off x="11191408" y="1907360"/>
            <a:ext cx="239460" cy="294720"/>
          </a:xfrm>
          <a:prstGeom prst="ellipse">
            <a:avLst/>
          </a:prstGeom>
          <a:solidFill>
            <a:srgbClr val="E8004C">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63" name="Google Shape;63;p4"/>
          <p:cNvSpPr txBox="1">
            <a:spLocks noGrp="1"/>
          </p:cNvSpPr>
          <p:nvPr>
            <p:ph type="sldNum" idx="12"/>
          </p:nvPr>
        </p:nvSpPr>
        <p:spPr>
          <a:xfrm>
            <a:off x="5638230" y="7602600"/>
            <a:ext cx="610740" cy="626400"/>
          </a:xfrm>
          <a:prstGeom prst="rect">
            <a:avLst/>
          </a:prstGeom>
        </p:spPr>
        <p:txBody>
          <a:bodyPr spcFirstLastPara="1" wrap="square" lIns="128717" tIns="128717" rIns="128717" bIns="128717" anchor="t" anchorCtr="0">
            <a:noAutofit/>
          </a:bodyPr>
          <a:lstStyle>
            <a:lvl1pPr lvl="0" algn="ctr" rtl="0">
              <a:buNone/>
              <a:defRPr/>
            </a:lvl1pPr>
            <a:lvl2pPr lvl="1" algn="ctr" rtl="0">
              <a:buNone/>
              <a:defRPr/>
            </a:lvl2pPr>
            <a:lvl3pPr lvl="2" algn="ctr" rtl="0">
              <a:buNone/>
              <a:defRPr/>
            </a:lvl3pPr>
            <a:lvl4pPr lvl="3" algn="ctr" rtl="0">
              <a:buNone/>
              <a:defRPr/>
            </a:lvl4pPr>
            <a:lvl5pPr lvl="4" algn="ctr" rtl="0">
              <a:buNone/>
              <a:defRPr/>
            </a:lvl5pPr>
            <a:lvl6pPr lvl="5" algn="ctr" rtl="0">
              <a:buNone/>
              <a:defRPr/>
            </a:lvl6pPr>
            <a:lvl7pPr lvl="6" algn="ctr" rtl="0">
              <a:buNone/>
              <a:defRPr/>
            </a:lvl7pPr>
            <a:lvl8pPr lvl="7" algn="ctr" rtl="0">
              <a:buNone/>
              <a:defRPr/>
            </a:lvl8pPr>
            <a:lvl9pPr lvl="8" algn="ctr"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77961631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64"/>
        <p:cNvGrpSpPr/>
        <p:nvPr/>
      </p:nvGrpSpPr>
      <p:grpSpPr>
        <a:xfrm>
          <a:off x="0" y="0"/>
          <a:ext cx="0" cy="0"/>
          <a:chOff x="0" y="0"/>
          <a:chExt cx="0" cy="0"/>
        </a:xfrm>
      </p:grpSpPr>
      <p:sp>
        <p:nvSpPr>
          <p:cNvPr id="65" name="Google Shape;65;p5"/>
          <p:cNvSpPr/>
          <p:nvPr/>
        </p:nvSpPr>
        <p:spPr>
          <a:xfrm>
            <a:off x="1487460" y="4317720"/>
            <a:ext cx="1161810" cy="1429920"/>
          </a:xfrm>
          <a:prstGeom prst="ellipse">
            <a:avLst/>
          </a:prstGeom>
          <a:noFill/>
          <a:ln w="9525" cap="flat" cmpd="sng">
            <a:solidFill>
              <a:srgbClr val="BBCD00"/>
            </a:solidFill>
            <a:prstDash val="dash"/>
            <a:round/>
            <a:headEnd type="none" w="sm" len="sm"/>
            <a:tailEnd type="none" w="sm" len="sm"/>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66" name="Google Shape;66;p5"/>
          <p:cNvSpPr txBox="1">
            <a:spLocks noGrp="1"/>
          </p:cNvSpPr>
          <p:nvPr>
            <p:ph type="title"/>
          </p:nvPr>
        </p:nvSpPr>
        <p:spPr>
          <a:xfrm>
            <a:off x="3816638" y="1454480"/>
            <a:ext cx="6858150" cy="1025760"/>
          </a:xfrm>
          <a:prstGeom prst="rect">
            <a:avLst/>
          </a:prstGeom>
        </p:spPr>
        <p:txBody>
          <a:bodyPr spcFirstLastPara="1" wrap="square" lIns="128717" tIns="128717" rIns="128717" bIns="128717" anchor="b" anchorCtr="0">
            <a:noAutofit/>
          </a:bodyPr>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
        <p:nvSpPr>
          <p:cNvPr id="67" name="Google Shape;67;p5"/>
          <p:cNvSpPr txBox="1">
            <a:spLocks noGrp="1"/>
          </p:cNvSpPr>
          <p:nvPr>
            <p:ph type="body" idx="1"/>
          </p:nvPr>
        </p:nvSpPr>
        <p:spPr>
          <a:xfrm>
            <a:off x="3816638" y="2441213"/>
            <a:ext cx="6858150" cy="4457760"/>
          </a:xfrm>
          <a:prstGeom prst="rect">
            <a:avLst/>
          </a:prstGeom>
        </p:spPr>
        <p:txBody>
          <a:bodyPr spcFirstLastPara="1" wrap="square" lIns="128717" tIns="128717" rIns="128717" bIns="128717" anchor="t" anchorCtr="0">
            <a:noAutofit/>
          </a:bodyPr>
          <a:lstStyle>
            <a:lvl1pPr marL="643690" lvl="0" indent="-536406">
              <a:spcBef>
                <a:spcPts val="845"/>
              </a:spcBef>
              <a:spcAft>
                <a:spcPts val="0"/>
              </a:spcAft>
              <a:buSzPts val="2400"/>
              <a:buChar char="◎"/>
              <a:defRPr sz="3400"/>
            </a:lvl1pPr>
            <a:lvl2pPr marL="1287377" lvl="1" indent="-536406">
              <a:spcBef>
                <a:spcPts val="0"/>
              </a:spcBef>
              <a:spcAft>
                <a:spcPts val="0"/>
              </a:spcAft>
              <a:buSzPts val="2400"/>
              <a:buChar char="◉"/>
              <a:defRPr/>
            </a:lvl2pPr>
            <a:lvl3pPr marL="1931064" lvl="2" indent="-536406">
              <a:spcBef>
                <a:spcPts val="0"/>
              </a:spcBef>
              <a:spcAft>
                <a:spcPts val="0"/>
              </a:spcAft>
              <a:buSzPts val="2400"/>
              <a:buChar char="￮"/>
              <a:defRPr/>
            </a:lvl3pPr>
            <a:lvl4pPr marL="2574750" lvl="3" indent="-536406">
              <a:spcBef>
                <a:spcPts val="0"/>
              </a:spcBef>
              <a:spcAft>
                <a:spcPts val="0"/>
              </a:spcAft>
              <a:buSzPts val="2400"/>
              <a:buChar char="●"/>
              <a:defRPr sz="3400"/>
            </a:lvl4pPr>
            <a:lvl5pPr marL="3218440" lvl="4" indent="-536406">
              <a:spcBef>
                <a:spcPts val="0"/>
              </a:spcBef>
              <a:spcAft>
                <a:spcPts val="0"/>
              </a:spcAft>
              <a:buSzPts val="2400"/>
              <a:buChar char="○"/>
              <a:defRPr sz="3400"/>
            </a:lvl5pPr>
            <a:lvl6pPr marL="3862130" lvl="5" indent="-536406">
              <a:spcBef>
                <a:spcPts val="0"/>
              </a:spcBef>
              <a:spcAft>
                <a:spcPts val="0"/>
              </a:spcAft>
              <a:buSzPts val="2400"/>
              <a:buChar char="■"/>
              <a:defRPr sz="3400"/>
            </a:lvl6pPr>
            <a:lvl7pPr marL="4505817" lvl="6" indent="-536406">
              <a:spcBef>
                <a:spcPts val="0"/>
              </a:spcBef>
              <a:spcAft>
                <a:spcPts val="0"/>
              </a:spcAft>
              <a:buSzPts val="2400"/>
              <a:buChar char="●"/>
              <a:defRPr sz="3400"/>
            </a:lvl7pPr>
            <a:lvl8pPr marL="5149507" lvl="7" indent="-536406">
              <a:spcBef>
                <a:spcPts val="0"/>
              </a:spcBef>
              <a:spcAft>
                <a:spcPts val="0"/>
              </a:spcAft>
              <a:buSzPts val="2400"/>
              <a:buChar char="○"/>
              <a:defRPr sz="3400"/>
            </a:lvl8pPr>
            <a:lvl9pPr marL="5793193" lvl="8" indent="-536406">
              <a:spcBef>
                <a:spcPts val="0"/>
              </a:spcBef>
              <a:spcAft>
                <a:spcPts val="0"/>
              </a:spcAft>
              <a:buSzPts val="2400"/>
              <a:buChar char="■"/>
              <a:defRPr sz="3400"/>
            </a:lvl9pPr>
          </a:lstStyle>
          <a:p>
            <a:endParaRPr/>
          </a:p>
        </p:txBody>
      </p:sp>
      <p:sp>
        <p:nvSpPr>
          <p:cNvPr id="68" name="Google Shape;68;p5"/>
          <p:cNvSpPr/>
          <p:nvPr/>
        </p:nvSpPr>
        <p:spPr>
          <a:xfrm>
            <a:off x="337903" y="-330080"/>
            <a:ext cx="3051360" cy="3755520"/>
          </a:xfrm>
          <a:prstGeom prst="donut">
            <a:avLst>
              <a:gd name="adj" fmla="val 29778"/>
            </a:avLst>
          </a:prstGeom>
          <a:solidFill>
            <a:srgbClr val="00D1C6">
              <a:alpha val="8692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69" name="Google Shape;69;p5"/>
          <p:cNvSpPr/>
          <p:nvPr/>
        </p:nvSpPr>
        <p:spPr>
          <a:xfrm>
            <a:off x="-198803" y="2176080"/>
            <a:ext cx="1272180" cy="1565760"/>
          </a:xfrm>
          <a:prstGeom prst="ellipse">
            <a:avLst/>
          </a:prstGeom>
          <a:solidFill>
            <a:srgbClr val="ED4A00">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70" name="Google Shape;70;p5"/>
          <p:cNvSpPr/>
          <p:nvPr/>
        </p:nvSpPr>
        <p:spPr>
          <a:xfrm>
            <a:off x="3041480" y="389800"/>
            <a:ext cx="854880" cy="1052160"/>
          </a:xfrm>
          <a:prstGeom prst="ellipse">
            <a:avLst/>
          </a:prstGeom>
          <a:solidFill>
            <a:srgbClr val="00ACC3">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71" name="Google Shape;71;p5"/>
          <p:cNvSpPr/>
          <p:nvPr/>
        </p:nvSpPr>
        <p:spPr>
          <a:xfrm>
            <a:off x="1025343" y="3741840"/>
            <a:ext cx="1054560" cy="1297920"/>
          </a:xfrm>
          <a:prstGeom prst="donut">
            <a:avLst>
              <a:gd name="adj" fmla="val 22275"/>
            </a:avLst>
          </a:prstGeom>
          <a:solidFill>
            <a:srgbClr val="F8BB00">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72" name="Google Shape;72;p5"/>
          <p:cNvSpPr/>
          <p:nvPr/>
        </p:nvSpPr>
        <p:spPr>
          <a:xfrm>
            <a:off x="199778" y="6639920"/>
            <a:ext cx="1570140" cy="1932480"/>
          </a:xfrm>
          <a:prstGeom prst="ellipse">
            <a:avLst/>
          </a:prstGeom>
          <a:solidFill>
            <a:srgbClr val="BBCD00">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73" name="Google Shape;73;p5"/>
          <p:cNvSpPr/>
          <p:nvPr/>
        </p:nvSpPr>
        <p:spPr>
          <a:xfrm>
            <a:off x="1710540" y="6177560"/>
            <a:ext cx="715650" cy="880800"/>
          </a:xfrm>
          <a:prstGeom prst="donut">
            <a:avLst>
              <a:gd name="adj" fmla="val 42915"/>
            </a:avLst>
          </a:prstGeom>
          <a:solidFill>
            <a:srgbClr val="65BB48">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74" name="Google Shape;74;p5"/>
          <p:cNvSpPr/>
          <p:nvPr/>
        </p:nvSpPr>
        <p:spPr>
          <a:xfrm>
            <a:off x="570148" y="4788840"/>
            <a:ext cx="396240" cy="487680"/>
          </a:xfrm>
          <a:prstGeom prst="ellipse">
            <a:avLst/>
          </a:prstGeom>
          <a:solidFill>
            <a:srgbClr val="E8004C">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75" name="Google Shape;75;p5"/>
          <p:cNvSpPr/>
          <p:nvPr/>
        </p:nvSpPr>
        <p:spPr>
          <a:xfrm>
            <a:off x="10068305" y="672760"/>
            <a:ext cx="715650" cy="880800"/>
          </a:xfrm>
          <a:prstGeom prst="ellipse">
            <a:avLst/>
          </a:prstGeom>
          <a:solidFill>
            <a:srgbClr val="F8BB00">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76" name="Google Shape;76;p5"/>
          <p:cNvSpPr/>
          <p:nvPr/>
        </p:nvSpPr>
        <p:spPr>
          <a:xfrm>
            <a:off x="11491350" y="1631640"/>
            <a:ext cx="516750" cy="636000"/>
          </a:xfrm>
          <a:prstGeom prst="ellipse">
            <a:avLst/>
          </a:prstGeom>
          <a:solidFill>
            <a:srgbClr val="00D1C6">
              <a:alpha val="8692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77" name="Google Shape;77;p5"/>
          <p:cNvSpPr/>
          <p:nvPr/>
        </p:nvSpPr>
        <p:spPr>
          <a:xfrm>
            <a:off x="10783955" y="-513800"/>
            <a:ext cx="964080" cy="1186560"/>
          </a:xfrm>
          <a:prstGeom prst="donut">
            <a:avLst>
              <a:gd name="adj" fmla="val 31897"/>
            </a:avLst>
          </a:prstGeom>
          <a:solidFill>
            <a:srgbClr val="00ACC3">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78" name="Google Shape;78;p5"/>
          <p:cNvSpPr/>
          <p:nvPr/>
        </p:nvSpPr>
        <p:spPr>
          <a:xfrm>
            <a:off x="11246950" y="2586120"/>
            <a:ext cx="244530" cy="300960"/>
          </a:xfrm>
          <a:prstGeom prst="ellipse">
            <a:avLst/>
          </a:prstGeom>
          <a:solidFill>
            <a:srgbClr val="BBCD00">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79" name="Google Shape;79;p5"/>
          <p:cNvSpPr/>
          <p:nvPr/>
        </p:nvSpPr>
        <p:spPr>
          <a:xfrm>
            <a:off x="2832830" y="133000"/>
            <a:ext cx="1272180" cy="1565760"/>
          </a:xfrm>
          <a:prstGeom prst="ellipse">
            <a:avLst/>
          </a:prstGeom>
          <a:noFill/>
          <a:ln w="9525" cap="flat" cmpd="sng">
            <a:solidFill>
              <a:srgbClr val="00ACC3"/>
            </a:solidFill>
            <a:prstDash val="dash"/>
            <a:round/>
            <a:headEnd type="none" w="sm" len="sm"/>
            <a:tailEnd type="none" w="sm" len="sm"/>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80" name="Google Shape;80;p5"/>
          <p:cNvSpPr/>
          <p:nvPr/>
        </p:nvSpPr>
        <p:spPr>
          <a:xfrm>
            <a:off x="10481673" y="1102200"/>
            <a:ext cx="584610" cy="719520"/>
          </a:xfrm>
          <a:prstGeom prst="ellipse">
            <a:avLst/>
          </a:prstGeom>
          <a:noFill/>
          <a:ln w="9525" cap="flat" cmpd="sng">
            <a:solidFill>
              <a:srgbClr val="ED4A00"/>
            </a:solidFill>
            <a:prstDash val="dash"/>
            <a:round/>
            <a:headEnd type="none" w="sm" len="sm"/>
            <a:tailEnd type="none" w="sm" len="sm"/>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81" name="Google Shape;81;p5"/>
          <p:cNvSpPr txBox="1">
            <a:spLocks noGrp="1"/>
          </p:cNvSpPr>
          <p:nvPr>
            <p:ph type="sldNum" idx="12"/>
          </p:nvPr>
        </p:nvSpPr>
        <p:spPr>
          <a:xfrm>
            <a:off x="11226313" y="7602600"/>
            <a:ext cx="610740" cy="626400"/>
          </a:xfrm>
          <a:prstGeom prst="rect">
            <a:avLst/>
          </a:prstGeom>
        </p:spPr>
        <p:txBody>
          <a:bodyPr spcFirstLastPara="1" wrap="square" lIns="128717" tIns="128717" rIns="128717" bIns="128717"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55324983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1 column + image">
  <p:cSld name="1 column + image">
    <p:spTree>
      <p:nvGrpSpPr>
        <p:cNvPr id="1" name="Shape 82"/>
        <p:cNvGrpSpPr/>
        <p:nvPr/>
      </p:nvGrpSpPr>
      <p:grpSpPr>
        <a:xfrm>
          <a:off x="0" y="0"/>
          <a:ext cx="0" cy="0"/>
          <a:chOff x="0" y="0"/>
          <a:chExt cx="0" cy="0"/>
        </a:xfrm>
      </p:grpSpPr>
      <p:sp>
        <p:nvSpPr>
          <p:cNvPr id="83" name="Google Shape;83;p6"/>
          <p:cNvSpPr txBox="1">
            <a:spLocks noGrp="1"/>
          </p:cNvSpPr>
          <p:nvPr>
            <p:ph type="title"/>
          </p:nvPr>
        </p:nvSpPr>
        <p:spPr>
          <a:xfrm>
            <a:off x="5943600" y="1454480"/>
            <a:ext cx="4731480" cy="1025760"/>
          </a:xfrm>
          <a:prstGeom prst="rect">
            <a:avLst/>
          </a:prstGeom>
        </p:spPr>
        <p:txBody>
          <a:bodyPr spcFirstLastPara="1" wrap="square" lIns="128717" tIns="128717" rIns="128717" bIns="128717" anchor="b" anchorCtr="0">
            <a:noAutofit/>
          </a:bodyPr>
          <a:lstStyle>
            <a:lvl1pPr lvl="0" rtl="0">
              <a:spcBef>
                <a:spcPts val="0"/>
              </a:spcBef>
              <a:spcAft>
                <a:spcPts val="0"/>
              </a:spcAft>
              <a:buSzPts val="1800"/>
              <a:buNone/>
              <a:defRPr/>
            </a:lvl1pPr>
            <a:lvl2pPr lvl="1" rtl="0">
              <a:spcBef>
                <a:spcPts val="0"/>
              </a:spcBef>
              <a:spcAft>
                <a:spcPts val="0"/>
              </a:spcAft>
              <a:buSzPts val="1800"/>
              <a:buNone/>
              <a:defRPr/>
            </a:lvl2pPr>
            <a:lvl3pPr lvl="2" rtl="0">
              <a:spcBef>
                <a:spcPts val="0"/>
              </a:spcBef>
              <a:spcAft>
                <a:spcPts val="0"/>
              </a:spcAft>
              <a:buSzPts val="1800"/>
              <a:buNone/>
              <a:defRPr/>
            </a:lvl3pPr>
            <a:lvl4pPr lvl="3" rtl="0">
              <a:spcBef>
                <a:spcPts val="0"/>
              </a:spcBef>
              <a:spcAft>
                <a:spcPts val="0"/>
              </a:spcAft>
              <a:buSzPts val="1800"/>
              <a:buNone/>
              <a:defRPr/>
            </a:lvl4pPr>
            <a:lvl5pPr lvl="4" rtl="0">
              <a:spcBef>
                <a:spcPts val="0"/>
              </a:spcBef>
              <a:spcAft>
                <a:spcPts val="0"/>
              </a:spcAft>
              <a:buSzPts val="1800"/>
              <a:buNone/>
              <a:defRPr/>
            </a:lvl5pPr>
            <a:lvl6pPr lvl="5" rtl="0">
              <a:spcBef>
                <a:spcPts val="0"/>
              </a:spcBef>
              <a:spcAft>
                <a:spcPts val="0"/>
              </a:spcAft>
              <a:buSzPts val="1800"/>
              <a:buNone/>
              <a:defRPr/>
            </a:lvl6pPr>
            <a:lvl7pPr lvl="6" rtl="0">
              <a:spcBef>
                <a:spcPts val="0"/>
              </a:spcBef>
              <a:spcAft>
                <a:spcPts val="0"/>
              </a:spcAft>
              <a:buSzPts val="1800"/>
              <a:buNone/>
              <a:defRPr/>
            </a:lvl7pPr>
            <a:lvl8pPr lvl="7" rtl="0">
              <a:spcBef>
                <a:spcPts val="0"/>
              </a:spcBef>
              <a:spcAft>
                <a:spcPts val="0"/>
              </a:spcAft>
              <a:buSzPts val="1800"/>
              <a:buNone/>
              <a:defRPr/>
            </a:lvl8pPr>
            <a:lvl9pPr lvl="8" rtl="0">
              <a:spcBef>
                <a:spcPts val="0"/>
              </a:spcBef>
              <a:spcAft>
                <a:spcPts val="0"/>
              </a:spcAft>
              <a:buSzPts val="1800"/>
              <a:buNone/>
              <a:defRPr/>
            </a:lvl9pPr>
          </a:lstStyle>
          <a:p>
            <a:endParaRPr/>
          </a:p>
        </p:txBody>
      </p:sp>
      <p:sp>
        <p:nvSpPr>
          <p:cNvPr id="84" name="Google Shape;84;p6"/>
          <p:cNvSpPr txBox="1">
            <a:spLocks noGrp="1"/>
          </p:cNvSpPr>
          <p:nvPr>
            <p:ph type="body" idx="1"/>
          </p:nvPr>
        </p:nvSpPr>
        <p:spPr>
          <a:xfrm>
            <a:off x="5943600" y="2441206"/>
            <a:ext cx="4731480" cy="4457760"/>
          </a:xfrm>
          <a:prstGeom prst="rect">
            <a:avLst/>
          </a:prstGeom>
        </p:spPr>
        <p:txBody>
          <a:bodyPr spcFirstLastPara="1" wrap="square" lIns="128717" tIns="128717" rIns="128717" bIns="128717" anchor="t" anchorCtr="0">
            <a:noAutofit/>
          </a:bodyPr>
          <a:lstStyle>
            <a:lvl1pPr marL="643690" lvl="0" indent="-500645" rtl="0">
              <a:spcBef>
                <a:spcPts val="845"/>
              </a:spcBef>
              <a:spcAft>
                <a:spcPts val="0"/>
              </a:spcAft>
              <a:buSzPts val="2000"/>
              <a:buChar char="◎"/>
              <a:defRPr sz="2800"/>
            </a:lvl1pPr>
            <a:lvl2pPr marL="1287377" lvl="1" indent="-500645" rtl="0">
              <a:spcBef>
                <a:spcPts val="0"/>
              </a:spcBef>
              <a:spcAft>
                <a:spcPts val="0"/>
              </a:spcAft>
              <a:buSzPts val="2000"/>
              <a:buChar char="◉"/>
              <a:defRPr sz="2800"/>
            </a:lvl2pPr>
            <a:lvl3pPr marL="1931064" lvl="2" indent="-500645" rtl="0">
              <a:spcBef>
                <a:spcPts val="0"/>
              </a:spcBef>
              <a:spcAft>
                <a:spcPts val="0"/>
              </a:spcAft>
              <a:buSzPts val="2000"/>
              <a:buChar char="￮"/>
              <a:defRPr sz="2800"/>
            </a:lvl3pPr>
            <a:lvl4pPr marL="2574750" lvl="3" indent="-500645" rtl="0">
              <a:spcBef>
                <a:spcPts val="0"/>
              </a:spcBef>
              <a:spcAft>
                <a:spcPts val="0"/>
              </a:spcAft>
              <a:buSzPts val="2000"/>
              <a:buChar char="●"/>
              <a:defRPr sz="2800"/>
            </a:lvl4pPr>
            <a:lvl5pPr marL="3218440" lvl="4" indent="-500645" rtl="0">
              <a:spcBef>
                <a:spcPts val="0"/>
              </a:spcBef>
              <a:spcAft>
                <a:spcPts val="0"/>
              </a:spcAft>
              <a:buSzPts val="2000"/>
              <a:buChar char="○"/>
              <a:defRPr sz="2800"/>
            </a:lvl5pPr>
            <a:lvl6pPr marL="3862130" lvl="5" indent="-500645" rtl="0">
              <a:spcBef>
                <a:spcPts val="0"/>
              </a:spcBef>
              <a:spcAft>
                <a:spcPts val="0"/>
              </a:spcAft>
              <a:buSzPts val="2000"/>
              <a:buChar char="■"/>
              <a:defRPr sz="2800"/>
            </a:lvl6pPr>
            <a:lvl7pPr marL="4505817" lvl="6" indent="-500645" rtl="0">
              <a:spcBef>
                <a:spcPts val="0"/>
              </a:spcBef>
              <a:spcAft>
                <a:spcPts val="0"/>
              </a:spcAft>
              <a:buSzPts val="2000"/>
              <a:buChar char="●"/>
              <a:defRPr sz="2800"/>
            </a:lvl7pPr>
            <a:lvl8pPr marL="5149507" lvl="7" indent="-500645" rtl="0">
              <a:spcBef>
                <a:spcPts val="0"/>
              </a:spcBef>
              <a:spcAft>
                <a:spcPts val="0"/>
              </a:spcAft>
              <a:buSzPts val="2000"/>
              <a:buChar char="○"/>
              <a:defRPr sz="2800"/>
            </a:lvl8pPr>
            <a:lvl9pPr marL="5793193" lvl="8" indent="-500645" rtl="0">
              <a:spcBef>
                <a:spcPts val="0"/>
              </a:spcBef>
              <a:spcAft>
                <a:spcPts val="0"/>
              </a:spcAft>
              <a:buSzPts val="2000"/>
              <a:buChar char="■"/>
              <a:defRPr sz="2800"/>
            </a:lvl9pPr>
          </a:lstStyle>
          <a:p>
            <a:endParaRPr/>
          </a:p>
        </p:txBody>
      </p:sp>
      <p:sp>
        <p:nvSpPr>
          <p:cNvPr id="85" name="Google Shape;85;p6"/>
          <p:cNvSpPr/>
          <p:nvPr/>
        </p:nvSpPr>
        <p:spPr>
          <a:xfrm>
            <a:off x="754357" y="1203120"/>
            <a:ext cx="4731480" cy="5823360"/>
          </a:xfrm>
          <a:prstGeom prst="ellipse">
            <a:avLst/>
          </a:prstGeom>
          <a:solidFill>
            <a:srgbClr val="ED4A00">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86" name="Google Shape;86;p6"/>
          <p:cNvSpPr/>
          <p:nvPr/>
        </p:nvSpPr>
        <p:spPr>
          <a:xfrm>
            <a:off x="-384345" y="-570320"/>
            <a:ext cx="1375140" cy="1692480"/>
          </a:xfrm>
          <a:prstGeom prst="ellipse">
            <a:avLst/>
          </a:prstGeom>
          <a:solidFill>
            <a:srgbClr val="00ACC3">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87" name="Google Shape;87;p6"/>
          <p:cNvSpPr/>
          <p:nvPr/>
        </p:nvSpPr>
        <p:spPr>
          <a:xfrm>
            <a:off x="3687580" y="287720"/>
            <a:ext cx="1272180" cy="1565760"/>
          </a:xfrm>
          <a:prstGeom prst="donut">
            <a:avLst>
              <a:gd name="adj" fmla="val 39527"/>
            </a:avLst>
          </a:prstGeom>
          <a:solidFill>
            <a:srgbClr val="F8BB00">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88" name="Google Shape;88;p6"/>
          <p:cNvSpPr/>
          <p:nvPr/>
        </p:nvSpPr>
        <p:spPr>
          <a:xfrm>
            <a:off x="605768" y="5908400"/>
            <a:ext cx="1325220" cy="1631040"/>
          </a:xfrm>
          <a:prstGeom prst="ellipse">
            <a:avLst/>
          </a:prstGeom>
          <a:solidFill>
            <a:srgbClr val="BBCD00">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89" name="Google Shape;89;p6"/>
          <p:cNvSpPr/>
          <p:nvPr/>
        </p:nvSpPr>
        <p:spPr>
          <a:xfrm>
            <a:off x="1930988" y="7295600"/>
            <a:ext cx="469950" cy="578400"/>
          </a:xfrm>
          <a:prstGeom prst="donut">
            <a:avLst>
              <a:gd name="adj" fmla="val 29951"/>
            </a:avLst>
          </a:prstGeom>
          <a:solidFill>
            <a:srgbClr val="65BB48">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90" name="Google Shape;90;p6"/>
          <p:cNvSpPr/>
          <p:nvPr/>
        </p:nvSpPr>
        <p:spPr>
          <a:xfrm>
            <a:off x="3074240" y="555120"/>
            <a:ext cx="356460" cy="438240"/>
          </a:xfrm>
          <a:prstGeom prst="ellipse">
            <a:avLst/>
          </a:prstGeom>
          <a:solidFill>
            <a:srgbClr val="E8004C">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91" name="Google Shape;91;p6"/>
          <p:cNvSpPr/>
          <p:nvPr/>
        </p:nvSpPr>
        <p:spPr>
          <a:xfrm>
            <a:off x="-614380" y="-853440"/>
            <a:ext cx="1835340" cy="2258880"/>
          </a:xfrm>
          <a:prstGeom prst="ellipse">
            <a:avLst/>
          </a:prstGeom>
          <a:noFill/>
          <a:ln w="9525" cap="flat" cmpd="sng">
            <a:solidFill>
              <a:srgbClr val="00ACC3"/>
            </a:solidFill>
            <a:prstDash val="dash"/>
            <a:round/>
            <a:headEnd type="none" w="sm" len="sm"/>
            <a:tailEnd type="none" w="sm" len="sm"/>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92" name="Google Shape;92;p6"/>
          <p:cNvSpPr/>
          <p:nvPr/>
        </p:nvSpPr>
        <p:spPr>
          <a:xfrm>
            <a:off x="3768700" y="387560"/>
            <a:ext cx="1109940" cy="1366080"/>
          </a:xfrm>
          <a:prstGeom prst="ellipse">
            <a:avLst/>
          </a:prstGeom>
          <a:noFill/>
          <a:ln w="9525" cap="flat" cmpd="sng">
            <a:solidFill>
              <a:srgbClr val="ED4A00"/>
            </a:solidFill>
            <a:prstDash val="dash"/>
            <a:round/>
            <a:headEnd type="none" w="sm" len="sm"/>
            <a:tailEnd type="none" w="sm" len="sm"/>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93" name="Google Shape;93;p6"/>
          <p:cNvSpPr/>
          <p:nvPr/>
        </p:nvSpPr>
        <p:spPr>
          <a:xfrm>
            <a:off x="1379495" y="228720"/>
            <a:ext cx="700050" cy="861120"/>
          </a:xfrm>
          <a:prstGeom prst="ellipse">
            <a:avLst/>
          </a:prstGeom>
          <a:solidFill>
            <a:srgbClr val="00D1C6">
              <a:alpha val="8692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94" name="Google Shape;94;p6"/>
          <p:cNvSpPr txBox="1">
            <a:spLocks noGrp="1"/>
          </p:cNvSpPr>
          <p:nvPr>
            <p:ph type="sldNum" idx="12"/>
          </p:nvPr>
        </p:nvSpPr>
        <p:spPr>
          <a:xfrm>
            <a:off x="11226313" y="7602600"/>
            <a:ext cx="610740" cy="626400"/>
          </a:xfrm>
          <a:prstGeom prst="rect">
            <a:avLst/>
          </a:prstGeom>
        </p:spPr>
        <p:txBody>
          <a:bodyPr spcFirstLastPara="1" wrap="square" lIns="128717" tIns="128717" rIns="128717" bIns="128717"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02691171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95"/>
        <p:cNvGrpSpPr/>
        <p:nvPr/>
      </p:nvGrpSpPr>
      <p:grpSpPr>
        <a:xfrm>
          <a:off x="0" y="0"/>
          <a:ext cx="0" cy="0"/>
          <a:chOff x="0" y="0"/>
          <a:chExt cx="0" cy="0"/>
        </a:xfrm>
      </p:grpSpPr>
      <p:sp>
        <p:nvSpPr>
          <p:cNvPr id="96" name="Google Shape;96;p7"/>
          <p:cNvSpPr txBox="1">
            <a:spLocks noGrp="1"/>
          </p:cNvSpPr>
          <p:nvPr>
            <p:ph type="title"/>
          </p:nvPr>
        </p:nvSpPr>
        <p:spPr>
          <a:xfrm>
            <a:off x="3816638" y="1454480"/>
            <a:ext cx="6858150" cy="1025760"/>
          </a:xfrm>
          <a:prstGeom prst="rect">
            <a:avLst/>
          </a:prstGeom>
        </p:spPr>
        <p:txBody>
          <a:bodyPr spcFirstLastPara="1" wrap="square" lIns="128717" tIns="128717" rIns="128717" bIns="128717" anchor="b" anchorCtr="0">
            <a:noAutofit/>
          </a:bodyPr>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
        <p:nvSpPr>
          <p:cNvPr id="97" name="Google Shape;97;p7"/>
          <p:cNvSpPr txBox="1">
            <a:spLocks noGrp="1"/>
          </p:cNvSpPr>
          <p:nvPr>
            <p:ph type="body" idx="1"/>
          </p:nvPr>
        </p:nvSpPr>
        <p:spPr>
          <a:xfrm>
            <a:off x="3816638" y="2480240"/>
            <a:ext cx="3328650" cy="5401440"/>
          </a:xfrm>
          <a:prstGeom prst="rect">
            <a:avLst/>
          </a:prstGeom>
        </p:spPr>
        <p:txBody>
          <a:bodyPr spcFirstLastPara="1" wrap="square" lIns="128717" tIns="128717" rIns="128717" bIns="128717" anchor="t" anchorCtr="0">
            <a:noAutofit/>
          </a:bodyPr>
          <a:lstStyle>
            <a:lvl1pPr marL="643690" lvl="0" indent="-482767">
              <a:spcBef>
                <a:spcPts val="845"/>
              </a:spcBef>
              <a:spcAft>
                <a:spcPts val="0"/>
              </a:spcAft>
              <a:buSzPts val="1800"/>
              <a:buChar char="◎"/>
              <a:defRPr sz="2500"/>
            </a:lvl1pPr>
            <a:lvl2pPr marL="1287377" lvl="1" indent="-482767">
              <a:spcBef>
                <a:spcPts val="0"/>
              </a:spcBef>
              <a:spcAft>
                <a:spcPts val="0"/>
              </a:spcAft>
              <a:buSzPts val="1800"/>
              <a:buChar char="◉"/>
              <a:defRPr sz="2500"/>
            </a:lvl2pPr>
            <a:lvl3pPr marL="1931064" lvl="2" indent="-482767">
              <a:spcBef>
                <a:spcPts val="0"/>
              </a:spcBef>
              <a:spcAft>
                <a:spcPts val="0"/>
              </a:spcAft>
              <a:buSzPts val="1800"/>
              <a:buChar char="￮"/>
              <a:defRPr sz="2500"/>
            </a:lvl3pPr>
            <a:lvl4pPr marL="2574750" lvl="3" indent="-482767">
              <a:spcBef>
                <a:spcPts val="0"/>
              </a:spcBef>
              <a:spcAft>
                <a:spcPts val="0"/>
              </a:spcAft>
              <a:buSzPts val="1800"/>
              <a:buChar char="●"/>
              <a:defRPr sz="2500"/>
            </a:lvl4pPr>
            <a:lvl5pPr marL="3218440" lvl="4" indent="-482767">
              <a:spcBef>
                <a:spcPts val="0"/>
              </a:spcBef>
              <a:spcAft>
                <a:spcPts val="0"/>
              </a:spcAft>
              <a:buSzPts val="1800"/>
              <a:buChar char="○"/>
              <a:defRPr sz="2500"/>
            </a:lvl5pPr>
            <a:lvl6pPr marL="3862130" lvl="5" indent="-482767">
              <a:spcBef>
                <a:spcPts val="0"/>
              </a:spcBef>
              <a:spcAft>
                <a:spcPts val="0"/>
              </a:spcAft>
              <a:buSzPts val="1800"/>
              <a:buChar char="■"/>
              <a:defRPr sz="2500"/>
            </a:lvl6pPr>
            <a:lvl7pPr marL="4505817" lvl="6" indent="-482767">
              <a:spcBef>
                <a:spcPts val="0"/>
              </a:spcBef>
              <a:spcAft>
                <a:spcPts val="0"/>
              </a:spcAft>
              <a:buSzPts val="1800"/>
              <a:buChar char="●"/>
              <a:defRPr sz="2500"/>
            </a:lvl7pPr>
            <a:lvl8pPr marL="5149507" lvl="7" indent="-482767">
              <a:spcBef>
                <a:spcPts val="0"/>
              </a:spcBef>
              <a:spcAft>
                <a:spcPts val="0"/>
              </a:spcAft>
              <a:buSzPts val="1800"/>
              <a:buChar char="○"/>
              <a:defRPr sz="2500"/>
            </a:lvl8pPr>
            <a:lvl9pPr marL="5793193" lvl="8" indent="-482767">
              <a:spcBef>
                <a:spcPts val="0"/>
              </a:spcBef>
              <a:spcAft>
                <a:spcPts val="0"/>
              </a:spcAft>
              <a:buSzPts val="1800"/>
              <a:buChar char="■"/>
              <a:defRPr sz="2500"/>
            </a:lvl9pPr>
          </a:lstStyle>
          <a:p>
            <a:endParaRPr/>
          </a:p>
        </p:txBody>
      </p:sp>
      <p:sp>
        <p:nvSpPr>
          <p:cNvPr id="98" name="Google Shape;98;p7"/>
          <p:cNvSpPr txBox="1">
            <a:spLocks noGrp="1"/>
          </p:cNvSpPr>
          <p:nvPr>
            <p:ph type="body" idx="2"/>
          </p:nvPr>
        </p:nvSpPr>
        <p:spPr>
          <a:xfrm>
            <a:off x="7346104" y="2480240"/>
            <a:ext cx="3328650" cy="5401440"/>
          </a:xfrm>
          <a:prstGeom prst="rect">
            <a:avLst/>
          </a:prstGeom>
        </p:spPr>
        <p:txBody>
          <a:bodyPr spcFirstLastPara="1" wrap="square" lIns="128717" tIns="128717" rIns="128717" bIns="128717" anchor="t" anchorCtr="0">
            <a:noAutofit/>
          </a:bodyPr>
          <a:lstStyle>
            <a:lvl1pPr marL="643690" lvl="0" indent="-482767">
              <a:spcBef>
                <a:spcPts val="845"/>
              </a:spcBef>
              <a:spcAft>
                <a:spcPts val="0"/>
              </a:spcAft>
              <a:buSzPts val="1800"/>
              <a:buChar char="◎"/>
              <a:defRPr sz="2500"/>
            </a:lvl1pPr>
            <a:lvl2pPr marL="1287377" lvl="1" indent="-482767">
              <a:spcBef>
                <a:spcPts val="0"/>
              </a:spcBef>
              <a:spcAft>
                <a:spcPts val="0"/>
              </a:spcAft>
              <a:buSzPts val="1800"/>
              <a:buChar char="◉"/>
              <a:defRPr sz="2500"/>
            </a:lvl2pPr>
            <a:lvl3pPr marL="1931064" lvl="2" indent="-482767">
              <a:spcBef>
                <a:spcPts val="0"/>
              </a:spcBef>
              <a:spcAft>
                <a:spcPts val="0"/>
              </a:spcAft>
              <a:buSzPts val="1800"/>
              <a:buChar char="￮"/>
              <a:defRPr sz="2500"/>
            </a:lvl3pPr>
            <a:lvl4pPr marL="2574750" lvl="3" indent="-482767">
              <a:spcBef>
                <a:spcPts val="0"/>
              </a:spcBef>
              <a:spcAft>
                <a:spcPts val="0"/>
              </a:spcAft>
              <a:buSzPts val="1800"/>
              <a:buChar char="●"/>
              <a:defRPr sz="2500"/>
            </a:lvl4pPr>
            <a:lvl5pPr marL="3218440" lvl="4" indent="-482767">
              <a:spcBef>
                <a:spcPts val="0"/>
              </a:spcBef>
              <a:spcAft>
                <a:spcPts val="0"/>
              </a:spcAft>
              <a:buSzPts val="1800"/>
              <a:buChar char="○"/>
              <a:defRPr sz="2500"/>
            </a:lvl5pPr>
            <a:lvl6pPr marL="3862130" lvl="5" indent="-482767">
              <a:spcBef>
                <a:spcPts val="0"/>
              </a:spcBef>
              <a:spcAft>
                <a:spcPts val="0"/>
              </a:spcAft>
              <a:buSzPts val="1800"/>
              <a:buChar char="■"/>
              <a:defRPr sz="2500"/>
            </a:lvl6pPr>
            <a:lvl7pPr marL="4505817" lvl="6" indent="-482767">
              <a:spcBef>
                <a:spcPts val="0"/>
              </a:spcBef>
              <a:spcAft>
                <a:spcPts val="0"/>
              </a:spcAft>
              <a:buSzPts val="1800"/>
              <a:buChar char="●"/>
              <a:defRPr sz="2500"/>
            </a:lvl7pPr>
            <a:lvl8pPr marL="5149507" lvl="7" indent="-482767">
              <a:spcBef>
                <a:spcPts val="0"/>
              </a:spcBef>
              <a:spcAft>
                <a:spcPts val="0"/>
              </a:spcAft>
              <a:buSzPts val="1800"/>
              <a:buChar char="○"/>
              <a:defRPr sz="2500"/>
            </a:lvl8pPr>
            <a:lvl9pPr marL="5793193" lvl="8" indent="-482767">
              <a:spcBef>
                <a:spcPts val="0"/>
              </a:spcBef>
              <a:spcAft>
                <a:spcPts val="0"/>
              </a:spcAft>
              <a:buSzPts val="1800"/>
              <a:buChar char="■"/>
              <a:defRPr sz="2500"/>
            </a:lvl9pPr>
          </a:lstStyle>
          <a:p>
            <a:endParaRPr/>
          </a:p>
        </p:txBody>
      </p:sp>
      <p:sp>
        <p:nvSpPr>
          <p:cNvPr id="99" name="Google Shape;99;p7"/>
          <p:cNvSpPr/>
          <p:nvPr/>
        </p:nvSpPr>
        <p:spPr>
          <a:xfrm>
            <a:off x="-466635" y="3511040"/>
            <a:ext cx="3051360" cy="3755520"/>
          </a:xfrm>
          <a:prstGeom prst="donut">
            <a:avLst>
              <a:gd name="adj" fmla="val 36789"/>
            </a:avLst>
          </a:prstGeom>
          <a:solidFill>
            <a:srgbClr val="BBCD00">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00" name="Google Shape;100;p7"/>
          <p:cNvSpPr/>
          <p:nvPr/>
        </p:nvSpPr>
        <p:spPr>
          <a:xfrm>
            <a:off x="257985" y="-513800"/>
            <a:ext cx="1272180" cy="1565760"/>
          </a:xfrm>
          <a:prstGeom prst="ellipse">
            <a:avLst/>
          </a:prstGeom>
          <a:noFill/>
          <a:ln w="9525" cap="flat" cmpd="sng">
            <a:solidFill>
              <a:srgbClr val="E8004C"/>
            </a:solidFill>
            <a:prstDash val="dash"/>
            <a:round/>
            <a:headEnd type="none" w="sm" len="sm"/>
            <a:tailEnd type="none" w="sm" len="sm"/>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01" name="Google Shape;101;p7"/>
          <p:cNvSpPr/>
          <p:nvPr/>
        </p:nvSpPr>
        <p:spPr>
          <a:xfrm>
            <a:off x="257985" y="672760"/>
            <a:ext cx="854880" cy="1052160"/>
          </a:xfrm>
          <a:prstGeom prst="ellipse">
            <a:avLst/>
          </a:prstGeom>
          <a:solidFill>
            <a:srgbClr val="ED4A00">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02" name="Google Shape;102;p7"/>
          <p:cNvSpPr/>
          <p:nvPr/>
        </p:nvSpPr>
        <p:spPr>
          <a:xfrm>
            <a:off x="1530166" y="1051960"/>
            <a:ext cx="1100970" cy="1355040"/>
          </a:xfrm>
          <a:prstGeom prst="donut">
            <a:avLst>
              <a:gd name="adj" fmla="val 22275"/>
            </a:avLst>
          </a:prstGeom>
          <a:solidFill>
            <a:srgbClr val="00ACC3">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03" name="Google Shape;103;p7"/>
          <p:cNvSpPr/>
          <p:nvPr/>
        </p:nvSpPr>
        <p:spPr>
          <a:xfrm>
            <a:off x="1153945" y="6627680"/>
            <a:ext cx="1570140" cy="1932480"/>
          </a:xfrm>
          <a:prstGeom prst="ellipse">
            <a:avLst/>
          </a:prstGeom>
          <a:solidFill>
            <a:srgbClr val="65BB48">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04" name="Google Shape;104;p7"/>
          <p:cNvSpPr/>
          <p:nvPr/>
        </p:nvSpPr>
        <p:spPr>
          <a:xfrm>
            <a:off x="199778" y="7679360"/>
            <a:ext cx="715650" cy="880800"/>
          </a:xfrm>
          <a:prstGeom prst="donut">
            <a:avLst>
              <a:gd name="adj" fmla="val 18606"/>
            </a:avLst>
          </a:prstGeom>
          <a:solidFill>
            <a:srgbClr val="F8BB00">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05" name="Google Shape;105;p7"/>
          <p:cNvSpPr/>
          <p:nvPr/>
        </p:nvSpPr>
        <p:spPr>
          <a:xfrm>
            <a:off x="1524283" y="2715120"/>
            <a:ext cx="396240" cy="487680"/>
          </a:xfrm>
          <a:prstGeom prst="ellipse">
            <a:avLst/>
          </a:prstGeom>
          <a:solidFill>
            <a:srgbClr val="00D1C6">
              <a:alpha val="8692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06" name="Google Shape;106;p7"/>
          <p:cNvSpPr/>
          <p:nvPr/>
        </p:nvSpPr>
        <p:spPr>
          <a:xfrm>
            <a:off x="10197525" y="990840"/>
            <a:ext cx="715650" cy="880800"/>
          </a:xfrm>
          <a:prstGeom prst="ellipse">
            <a:avLst/>
          </a:prstGeom>
          <a:solidFill>
            <a:srgbClr val="00D1C6">
              <a:alpha val="8692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07" name="Google Shape;107;p7"/>
          <p:cNvSpPr/>
          <p:nvPr/>
        </p:nvSpPr>
        <p:spPr>
          <a:xfrm>
            <a:off x="9770150" y="-116000"/>
            <a:ext cx="516750" cy="636000"/>
          </a:xfrm>
          <a:prstGeom prst="donut">
            <a:avLst>
              <a:gd name="adj" fmla="val 30568"/>
            </a:avLst>
          </a:prstGeom>
          <a:solidFill>
            <a:srgbClr val="65BB48">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08" name="Google Shape;108;p7"/>
          <p:cNvSpPr/>
          <p:nvPr/>
        </p:nvSpPr>
        <p:spPr>
          <a:xfrm>
            <a:off x="11246950" y="1649360"/>
            <a:ext cx="396240" cy="487680"/>
          </a:xfrm>
          <a:prstGeom prst="ellipse">
            <a:avLst/>
          </a:prstGeom>
          <a:solidFill>
            <a:srgbClr val="F8BB00">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09" name="Google Shape;109;p7"/>
          <p:cNvSpPr/>
          <p:nvPr/>
        </p:nvSpPr>
        <p:spPr>
          <a:xfrm>
            <a:off x="10527270" y="267920"/>
            <a:ext cx="964080" cy="1186560"/>
          </a:xfrm>
          <a:prstGeom prst="donut">
            <a:avLst>
              <a:gd name="adj" fmla="val 8064"/>
            </a:avLst>
          </a:prstGeom>
          <a:solidFill>
            <a:srgbClr val="00ACC3">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10" name="Google Shape;110;p7"/>
          <p:cNvSpPr/>
          <p:nvPr/>
        </p:nvSpPr>
        <p:spPr>
          <a:xfrm>
            <a:off x="10913175" y="2407000"/>
            <a:ext cx="244530" cy="300960"/>
          </a:xfrm>
          <a:prstGeom prst="ellipse">
            <a:avLst/>
          </a:prstGeom>
          <a:solidFill>
            <a:srgbClr val="BBCD00">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11" name="Google Shape;111;p7"/>
          <p:cNvSpPr/>
          <p:nvPr/>
        </p:nvSpPr>
        <p:spPr>
          <a:xfrm>
            <a:off x="-267313" y="3756360"/>
            <a:ext cx="2652780" cy="3264960"/>
          </a:xfrm>
          <a:prstGeom prst="ellipse">
            <a:avLst/>
          </a:prstGeom>
          <a:noFill/>
          <a:ln w="9525" cap="flat" cmpd="sng">
            <a:solidFill>
              <a:srgbClr val="65BB48"/>
            </a:solidFill>
            <a:prstDash val="dash"/>
            <a:round/>
            <a:headEnd type="none" w="sm" len="sm"/>
            <a:tailEnd type="none" w="sm" len="sm"/>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12" name="Google Shape;112;p7"/>
          <p:cNvSpPr/>
          <p:nvPr/>
        </p:nvSpPr>
        <p:spPr>
          <a:xfrm>
            <a:off x="396663" y="-343120"/>
            <a:ext cx="994890" cy="1224480"/>
          </a:xfrm>
          <a:prstGeom prst="ellipse">
            <a:avLst/>
          </a:prstGeom>
          <a:solidFill>
            <a:srgbClr val="E8004C">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13" name="Google Shape;113;p7"/>
          <p:cNvSpPr/>
          <p:nvPr/>
        </p:nvSpPr>
        <p:spPr>
          <a:xfrm>
            <a:off x="11092380" y="1459120"/>
            <a:ext cx="705510" cy="868320"/>
          </a:xfrm>
          <a:prstGeom prst="ellipse">
            <a:avLst/>
          </a:prstGeom>
          <a:noFill/>
          <a:ln w="9525" cap="flat" cmpd="sng">
            <a:solidFill>
              <a:srgbClr val="F8BB00"/>
            </a:solidFill>
            <a:prstDash val="dash"/>
            <a:round/>
            <a:headEnd type="none" w="sm" len="sm"/>
            <a:tailEnd type="none" w="sm" len="sm"/>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14" name="Google Shape;114;p7"/>
          <p:cNvSpPr txBox="1">
            <a:spLocks noGrp="1"/>
          </p:cNvSpPr>
          <p:nvPr>
            <p:ph type="sldNum" idx="12"/>
          </p:nvPr>
        </p:nvSpPr>
        <p:spPr>
          <a:xfrm>
            <a:off x="11226313" y="7602600"/>
            <a:ext cx="610740" cy="626400"/>
          </a:xfrm>
          <a:prstGeom prst="rect">
            <a:avLst/>
          </a:prstGeom>
        </p:spPr>
        <p:txBody>
          <a:bodyPr spcFirstLastPara="1" wrap="square" lIns="128717" tIns="128717" rIns="128717" bIns="128717"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6908117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39007" y="5288281"/>
            <a:ext cx="10104120" cy="1634490"/>
          </a:xfrm>
        </p:spPr>
        <p:txBody>
          <a:bodyPr anchor="t"/>
          <a:lstStyle>
            <a:lvl1pPr algn="l">
              <a:defRPr sz="5100" b="1" cap="all"/>
            </a:lvl1pPr>
          </a:lstStyle>
          <a:p>
            <a:r>
              <a:rPr lang="en-US" smtClean="0"/>
              <a:t>Click to edit Master title style</a:t>
            </a:r>
            <a:endParaRPr lang="en-US"/>
          </a:p>
        </p:txBody>
      </p:sp>
      <p:sp>
        <p:nvSpPr>
          <p:cNvPr id="3" name="Text Placeholder 2"/>
          <p:cNvSpPr>
            <a:spLocks noGrp="1"/>
          </p:cNvSpPr>
          <p:nvPr>
            <p:ph type="body" idx="1"/>
          </p:nvPr>
        </p:nvSpPr>
        <p:spPr>
          <a:xfrm>
            <a:off x="939007" y="3488056"/>
            <a:ext cx="10104120" cy="1800224"/>
          </a:xfrm>
        </p:spPr>
        <p:txBody>
          <a:bodyPr anchor="b"/>
          <a:lstStyle>
            <a:lvl1pPr marL="0" indent="0">
              <a:buNone/>
              <a:defRPr sz="2500">
                <a:solidFill>
                  <a:schemeClr val="tx1">
                    <a:tint val="75000"/>
                  </a:schemeClr>
                </a:solidFill>
              </a:defRPr>
            </a:lvl1pPr>
            <a:lvl2pPr marL="574679" indent="0">
              <a:buNone/>
              <a:defRPr sz="2300">
                <a:solidFill>
                  <a:schemeClr val="tx1">
                    <a:tint val="75000"/>
                  </a:schemeClr>
                </a:solidFill>
              </a:defRPr>
            </a:lvl2pPr>
            <a:lvl3pPr marL="1149360" indent="0">
              <a:buNone/>
              <a:defRPr sz="2000">
                <a:solidFill>
                  <a:schemeClr val="tx1">
                    <a:tint val="75000"/>
                  </a:schemeClr>
                </a:solidFill>
              </a:defRPr>
            </a:lvl3pPr>
            <a:lvl4pPr marL="1724040" indent="0">
              <a:buNone/>
              <a:defRPr sz="1800">
                <a:solidFill>
                  <a:schemeClr val="tx1">
                    <a:tint val="75000"/>
                  </a:schemeClr>
                </a:solidFill>
              </a:defRPr>
            </a:lvl4pPr>
            <a:lvl5pPr marL="2298718" indent="0">
              <a:buNone/>
              <a:defRPr sz="1800">
                <a:solidFill>
                  <a:schemeClr val="tx1">
                    <a:tint val="75000"/>
                  </a:schemeClr>
                </a:solidFill>
              </a:defRPr>
            </a:lvl5pPr>
            <a:lvl6pPr marL="2873401" indent="0">
              <a:buNone/>
              <a:defRPr sz="1800">
                <a:solidFill>
                  <a:schemeClr val="tx1">
                    <a:tint val="75000"/>
                  </a:schemeClr>
                </a:solidFill>
              </a:defRPr>
            </a:lvl6pPr>
            <a:lvl7pPr marL="3448079" indent="0">
              <a:buNone/>
              <a:defRPr sz="1800">
                <a:solidFill>
                  <a:schemeClr val="tx1">
                    <a:tint val="75000"/>
                  </a:schemeClr>
                </a:solidFill>
              </a:defRPr>
            </a:lvl7pPr>
            <a:lvl8pPr marL="4022760" indent="0">
              <a:buNone/>
              <a:defRPr sz="1800">
                <a:solidFill>
                  <a:schemeClr val="tx1">
                    <a:tint val="75000"/>
                  </a:schemeClr>
                </a:solidFill>
              </a:defRPr>
            </a:lvl8pPr>
            <a:lvl9pPr marL="4597441" indent="0">
              <a:buNone/>
              <a:defRPr sz="18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F05635A-1513-434C-9FAB-4027C6A55C0A}" type="datetimeFigureOut">
              <a:rPr lang="en-US" smtClean="0"/>
              <a:t>10/8/2022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99FBA3-9763-4E53-BF3F-D7ED93356B8B}" type="slidenum">
              <a:rPr lang="en-US" smtClean="0"/>
              <a:t>‹#›</a:t>
            </a:fld>
            <a:endParaRPr lang="en-US"/>
          </a:p>
        </p:txBody>
      </p:sp>
    </p:spTree>
    <p:extLst>
      <p:ext uri="{BB962C8B-B14F-4D97-AF65-F5344CB8AC3E}">
        <p14:creationId xmlns:p14="http://schemas.microsoft.com/office/powerpoint/2010/main" val="257467355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 3 columns">
  <p:cSld name="Title + 3 columns">
    <p:spTree>
      <p:nvGrpSpPr>
        <p:cNvPr id="1" name="Shape 115"/>
        <p:cNvGrpSpPr/>
        <p:nvPr/>
      </p:nvGrpSpPr>
      <p:grpSpPr>
        <a:xfrm>
          <a:off x="0" y="0"/>
          <a:ext cx="0" cy="0"/>
          <a:chOff x="0" y="0"/>
          <a:chExt cx="0" cy="0"/>
        </a:xfrm>
      </p:grpSpPr>
      <p:sp>
        <p:nvSpPr>
          <p:cNvPr id="116" name="Google Shape;116;p8"/>
          <p:cNvSpPr/>
          <p:nvPr/>
        </p:nvSpPr>
        <p:spPr>
          <a:xfrm>
            <a:off x="11230083" y="2356160"/>
            <a:ext cx="1272180" cy="1565760"/>
          </a:xfrm>
          <a:prstGeom prst="ellipse">
            <a:avLst/>
          </a:prstGeom>
          <a:noFill/>
          <a:ln w="9525" cap="flat" cmpd="sng">
            <a:solidFill>
              <a:srgbClr val="ED4A00"/>
            </a:solidFill>
            <a:prstDash val="dash"/>
            <a:round/>
            <a:headEnd type="none" w="sm" len="sm"/>
            <a:tailEnd type="none" w="sm" len="sm"/>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17" name="Google Shape;117;p8"/>
          <p:cNvSpPr txBox="1">
            <a:spLocks noGrp="1"/>
          </p:cNvSpPr>
          <p:nvPr>
            <p:ph type="title"/>
          </p:nvPr>
        </p:nvSpPr>
        <p:spPr>
          <a:xfrm>
            <a:off x="3816638" y="1454480"/>
            <a:ext cx="6858150" cy="1025760"/>
          </a:xfrm>
          <a:prstGeom prst="rect">
            <a:avLst/>
          </a:prstGeom>
        </p:spPr>
        <p:txBody>
          <a:bodyPr spcFirstLastPara="1" wrap="square" lIns="128717" tIns="128717" rIns="128717" bIns="128717" anchor="b" anchorCtr="0">
            <a:noAutofit/>
          </a:bodyPr>
          <a:lstStyle>
            <a:lvl1pPr lvl="0" rtl="0">
              <a:spcBef>
                <a:spcPts val="0"/>
              </a:spcBef>
              <a:spcAft>
                <a:spcPts val="0"/>
              </a:spcAft>
              <a:buSzPts val="1800"/>
              <a:buNone/>
              <a:defRPr/>
            </a:lvl1pPr>
            <a:lvl2pPr lvl="1" rtl="0">
              <a:spcBef>
                <a:spcPts val="0"/>
              </a:spcBef>
              <a:spcAft>
                <a:spcPts val="0"/>
              </a:spcAft>
              <a:buSzPts val="1800"/>
              <a:buNone/>
              <a:defRPr/>
            </a:lvl2pPr>
            <a:lvl3pPr lvl="2" rtl="0">
              <a:spcBef>
                <a:spcPts val="0"/>
              </a:spcBef>
              <a:spcAft>
                <a:spcPts val="0"/>
              </a:spcAft>
              <a:buSzPts val="1800"/>
              <a:buNone/>
              <a:defRPr/>
            </a:lvl3pPr>
            <a:lvl4pPr lvl="3" rtl="0">
              <a:spcBef>
                <a:spcPts val="0"/>
              </a:spcBef>
              <a:spcAft>
                <a:spcPts val="0"/>
              </a:spcAft>
              <a:buSzPts val="1800"/>
              <a:buNone/>
              <a:defRPr/>
            </a:lvl4pPr>
            <a:lvl5pPr lvl="4" rtl="0">
              <a:spcBef>
                <a:spcPts val="0"/>
              </a:spcBef>
              <a:spcAft>
                <a:spcPts val="0"/>
              </a:spcAft>
              <a:buSzPts val="1800"/>
              <a:buNone/>
              <a:defRPr/>
            </a:lvl5pPr>
            <a:lvl6pPr lvl="5" rtl="0">
              <a:spcBef>
                <a:spcPts val="0"/>
              </a:spcBef>
              <a:spcAft>
                <a:spcPts val="0"/>
              </a:spcAft>
              <a:buSzPts val="1800"/>
              <a:buNone/>
              <a:defRPr/>
            </a:lvl6pPr>
            <a:lvl7pPr lvl="6" rtl="0">
              <a:spcBef>
                <a:spcPts val="0"/>
              </a:spcBef>
              <a:spcAft>
                <a:spcPts val="0"/>
              </a:spcAft>
              <a:buSzPts val="1800"/>
              <a:buNone/>
              <a:defRPr/>
            </a:lvl7pPr>
            <a:lvl8pPr lvl="7" rtl="0">
              <a:spcBef>
                <a:spcPts val="0"/>
              </a:spcBef>
              <a:spcAft>
                <a:spcPts val="0"/>
              </a:spcAft>
              <a:buSzPts val="1800"/>
              <a:buNone/>
              <a:defRPr/>
            </a:lvl8pPr>
            <a:lvl9pPr lvl="8" rtl="0">
              <a:spcBef>
                <a:spcPts val="0"/>
              </a:spcBef>
              <a:spcAft>
                <a:spcPts val="0"/>
              </a:spcAft>
              <a:buSzPts val="1800"/>
              <a:buNone/>
              <a:defRPr/>
            </a:lvl9pPr>
          </a:lstStyle>
          <a:p>
            <a:endParaRPr/>
          </a:p>
        </p:txBody>
      </p:sp>
      <p:sp>
        <p:nvSpPr>
          <p:cNvPr id="118" name="Google Shape;118;p8"/>
          <p:cNvSpPr txBox="1">
            <a:spLocks noGrp="1"/>
          </p:cNvSpPr>
          <p:nvPr>
            <p:ph type="body" idx="1"/>
          </p:nvPr>
        </p:nvSpPr>
        <p:spPr>
          <a:xfrm>
            <a:off x="3816638" y="2480240"/>
            <a:ext cx="2210520" cy="5400960"/>
          </a:xfrm>
          <a:prstGeom prst="rect">
            <a:avLst/>
          </a:prstGeom>
        </p:spPr>
        <p:txBody>
          <a:bodyPr spcFirstLastPara="1" wrap="square" lIns="128717" tIns="128717" rIns="128717" bIns="128717" anchor="t" anchorCtr="0">
            <a:noAutofit/>
          </a:bodyPr>
          <a:lstStyle>
            <a:lvl1pPr marL="643690" lvl="0" indent="-447006" rtl="0">
              <a:spcBef>
                <a:spcPts val="845"/>
              </a:spcBef>
              <a:spcAft>
                <a:spcPts val="0"/>
              </a:spcAft>
              <a:buSzPts val="1400"/>
              <a:buChar char="◎"/>
              <a:defRPr sz="2000"/>
            </a:lvl1pPr>
            <a:lvl2pPr marL="1287377" lvl="1" indent="-447006" rtl="0">
              <a:spcBef>
                <a:spcPts val="0"/>
              </a:spcBef>
              <a:spcAft>
                <a:spcPts val="0"/>
              </a:spcAft>
              <a:buSzPts val="1400"/>
              <a:buChar char="◉"/>
              <a:defRPr sz="2000"/>
            </a:lvl2pPr>
            <a:lvl3pPr marL="1931064" lvl="2" indent="-447006" rtl="0">
              <a:spcBef>
                <a:spcPts val="0"/>
              </a:spcBef>
              <a:spcAft>
                <a:spcPts val="0"/>
              </a:spcAft>
              <a:buSzPts val="1400"/>
              <a:buChar char="￮"/>
              <a:defRPr sz="2000"/>
            </a:lvl3pPr>
            <a:lvl4pPr marL="2574750" lvl="3" indent="-447006" rtl="0">
              <a:spcBef>
                <a:spcPts val="0"/>
              </a:spcBef>
              <a:spcAft>
                <a:spcPts val="0"/>
              </a:spcAft>
              <a:buSzPts val="1400"/>
              <a:buChar char="●"/>
              <a:defRPr sz="2000"/>
            </a:lvl4pPr>
            <a:lvl5pPr marL="3218440" lvl="4" indent="-447006" rtl="0">
              <a:spcBef>
                <a:spcPts val="0"/>
              </a:spcBef>
              <a:spcAft>
                <a:spcPts val="0"/>
              </a:spcAft>
              <a:buSzPts val="1400"/>
              <a:buChar char="○"/>
              <a:defRPr sz="2000"/>
            </a:lvl5pPr>
            <a:lvl6pPr marL="3862130" lvl="5" indent="-447006" rtl="0">
              <a:spcBef>
                <a:spcPts val="0"/>
              </a:spcBef>
              <a:spcAft>
                <a:spcPts val="0"/>
              </a:spcAft>
              <a:buSzPts val="1400"/>
              <a:buChar char="■"/>
              <a:defRPr sz="2000"/>
            </a:lvl6pPr>
            <a:lvl7pPr marL="4505817" lvl="6" indent="-447006" rtl="0">
              <a:spcBef>
                <a:spcPts val="0"/>
              </a:spcBef>
              <a:spcAft>
                <a:spcPts val="0"/>
              </a:spcAft>
              <a:buSzPts val="1400"/>
              <a:buChar char="●"/>
              <a:defRPr sz="2000"/>
            </a:lvl7pPr>
            <a:lvl8pPr marL="5149507" lvl="7" indent="-447006" rtl="0">
              <a:spcBef>
                <a:spcPts val="0"/>
              </a:spcBef>
              <a:spcAft>
                <a:spcPts val="0"/>
              </a:spcAft>
              <a:buSzPts val="1400"/>
              <a:buChar char="○"/>
              <a:defRPr sz="2000"/>
            </a:lvl8pPr>
            <a:lvl9pPr marL="5793193" lvl="8" indent="-447006" rtl="0">
              <a:spcBef>
                <a:spcPts val="0"/>
              </a:spcBef>
              <a:spcAft>
                <a:spcPts val="0"/>
              </a:spcAft>
              <a:buSzPts val="1400"/>
              <a:buChar char="■"/>
              <a:defRPr sz="2000"/>
            </a:lvl9pPr>
          </a:lstStyle>
          <a:p>
            <a:endParaRPr/>
          </a:p>
        </p:txBody>
      </p:sp>
      <p:sp>
        <p:nvSpPr>
          <p:cNvPr id="119" name="Google Shape;119;p8"/>
          <p:cNvSpPr txBox="1">
            <a:spLocks noGrp="1"/>
          </p:cNvSpPr>
          <p:nvPr>
            <p:ph type="body" idx="2"/>
          </p:nvPr>
        </p:nvSpPr>
        <p:spPr>
          <a:xfrm>
            <a:off x="6140385" y="2480240"/>
            <a:ext cx="2210520" cy="5400960"/>
          </a:xfrm>
          <a:prstGeom prst="rect">
            <a:avLst/>
          </a:prstGeom>
        </p:spPr>
        <p:txBody>
          <a:bodyPr spcFirstLastPara="1" wrap="square" lIns="128717" tIns="128717" rIns="128717" bIns="128717" anchor="t" anchorCtr="0">
            <a:noAutofit/>
          </a:bodyPr>
          <a:lstStyle>
            <a:lvl1pPr marL="643690" lvl="0" indent="-447006" rtl="0">
              <a:spcBef>
                <a:spcPts val="845"/>
              </a:spcBef>
              <a:spcAft>
                <a:spcPts val="0"/>
              </a:spcAft>
              <a:buSzPts val="1400"/>
              <a:buChar char="◎"/>
              <a:defRPr sz="2000"/>
            </a:lvl1pPr>
            <a:lvl2pPr marL="1287377" lvl="1" indent="-447006" rtl="0">
              <a:spcBef>
                <a:spcPts val="0"/>
              </a:spcBef>
              <a:spcAft>
                <a:spcPts val="0"/>
              </a:spcAft>
              <a:buSzPts val="1400"/>
              <a:buChar char="◉"/>
              <a:defRPr sz="2000"/>
            </a:lvl2pPr>
            <a:lvl3pPr marL="1931064" lvl="2" indent="-447006" rtl="0">
              <a:spcBef>
                <a:spcPts val="0"/>
              </a:spcBef>
              <a:spcAft>
                <a:spcPts val="0"/>
              </a:spcAft>
              <a:buSzPts val="1400"/>
              <a:buChar char="￮"/>
              <a:defRPr sz="2000"/>
            </a:lvl3pPr>
            <a:lvl4pPr marL="2574750" lvl="3" indent="-447006" rtl="0">
              <a:spcBef>
                <a:spcPts val="0"/>
              </a:spcBef>
              <a:spcAft>
                <a:spcPts val="0"/>
              </a:spcAft>
              <a:buSzPts val="1400"/>
              <a:buChar char="●"/>
              <a:defRPr sz="2000"/>
            </a:lvl4pPr>
            <a:lvl5pPr marL="3218440" lvl="4" indent="-447006" rtl="0">
              <a:spcBef>
                <a:spcPts val="0"/>
              </a:spcBef>
              <a:spcAft>
                <a:spcPts val="0"/>
              </a:spcAft>
              <a:buSzPts val="1400"/>
              <a:buChar char="○"/>
              <a:defRPr sz="2000"/>
            </a:lvl5pPr>
            <a:lvl6pPr marL="3862130" lvl="5" indent="-447006" rtl="0">
              <a:spcBef>
                <a:spcPts val="0"/>
              </a:spcBef>
              <a:spcAft>
                <a:spcPts val="0"/>
              </a:spcAft>
              <a:buSzPts val="1400"/>
              <a:buChar char="■"/>
              <a:defRPr sz="2000"/>
            </a:lvl6pPr>
            <a:lvl7pPr marL="4505817" lvl="6" indent="-447006" rtl="0">
              <a:spcBef>
                <a:spcPts val="0"/>
              </a:spcBef>
              <a:spcAft>
                <a:spcPts val="0"/>
              </a:spcAft>
              <a:buSzPts val="1400"/>
              <a:buChar char="●"/>
              <a:defRPr sz="2000"/>
            </a:lvl7pPr>
            <a:lvl8pPr marL="5149507" lvl="7" indent="-447006" rtl="0">
              <a:spcBef>
                <a:spcPts val="0"/>
              </a:spcBef>
              <a:spcAft>
                <a:spcPts val="0"/>
              </a:spcAft>
              <a:buSzPts val="1400"/>
              <a:buChar char="○"/>
              <a:defRPr sz="2000"/>
            </a:lvl8pPr>
            <a:lvl9pPr marL="5793193" lvl="8" indent="-447006" rtl="0">
              <a:spcBef>
                <a:spcPts val="0"/>
              </a:spcBef>
              <a:spcAft>
                <a:spcPts val="0"/>
              </a:spcAft>
              <a:buSzPts val="1400"/>
              <a:buChar char="■"/>
              <a:defRPr sz="2000"/>
            </a:lvl9pPr>
          </a:lstStyle>
          <a:p>
            <a:endParaRPr/>
          </a:p>
        </p:txBody>
      </p:sp>
      <p:sp>
        <p:nvSpPr>
          <p:cNvPr id="120" name="Google Shape;120;p8"/>
          <p:cNvSpPr txBox="1">
            <a:spLocks noGrp="1"/>
          </p:cNvSpPr>
          <p:nvPr>
            <p:ph type="body" idx="3"/>
          </p:nvPr>
        </p:nvSpPr>
        <p:spPr>
          <a:xfrm>
            <a:off x="8464132" y="2480240"/>
            <a:ext cx="2210520" cy="5400960"/>
          </a:xfrm>
          <a:prstGeom prst="rect">
            <a:avLst/>
          </a:prstGeom>
        </p:spPr>
        <p:txBody>
          <a:bodyPr spcFirstLastPara="1" wrap="square" lIns="128717" tIns="128717" rIns="128717" bIns="128717" anchor="t" anchorCtr="0">
            <a:noAutofit/>
          </a:bodyPr>
          <a:lstStyle>
            <a:lvl1pPr marL="643690" lvl="0" indent="-447006" rtl="0">
              <a:spcBef>
                <a:spcPts val="845"/>
              </a:spcBef>
              <a:spcAft>
                <a:spcPts val="0"/>
              </a:spcAft>
              <a:buSzPts val="1400"/>
              <a:buChar char="◎"/>
              <a:defRPr sz="2000"/>
            </a:lvl1pPr>
            <a:lvl2pPr marL="1287377" lvl="1" indent="-447006" rtl="0">
              <a:spcBef>
                <a:spcPts val="0"/>
              </a:spcBef>
              <a:spcAft>
                <a:spcPts val="0"/>
              </a:spcAft>
              <a:buSzPts val="1400"/>
              <a:buChar char="◉"/>
              <a:defRPr sz="2000"/>
            </a:lvl2pPr>
            <a:lvl3pPr marL="1931064" lvl="2" indent="-447006" rtl="0">
              <a:spcBef>
                <a:spcPts val="0"/>
              </a:spcBef>
              <a:spcAft>
                <a:spcPts val="0"/>
              </a:spcAft>
              <a:buSzPts val="1400"/>
              <a:buChar char="￮"/>
              <a:defRPr sz="2000"/>
            </a:lvl3pPr>
            <a:lvl4pPr marL="2574750" lvl="3" indent="-447006" rtl="0">
              <a:spcBef>
                <a:spcPts val="0"/>
              </a:spcBef>
              <a:spcAft>
                <a:spcPts val="0"/>
              </a:spcAft>
              <a:buSzPts val="1400"/>
              <a:buChar char="●"/>
              <a:defRPr sz="2000"/>
            </a:lvl4pPr>
            <a:lvl5pPr marL="3218440" lvl="4" indent="-447006" rtl="0">
              <a:spcBef>
                <a:spcPts val="0"/>
              </a:spcBef>
              <a:spcAft>
                <a:spcPts val="0"/>
              </a:spcAft>
              <a:buSzPts val="1400"/>
              <a:buChar char="○"/>
              <a:defRPr sz="2000"/>
            </a:lvl5pPr>
            <a:lvl6pPr marL="3862130" lvl="5" indent="-447006" rtl="0">
              <a:spcBef>
                <a:spcPts val="0"/>
              </a:spcBef>
              <a:spcAft>
                <a:spcPts val="0"/>
              </a:spcAft>
              <a:buSzPts val="1400"/>
              <a:buChar char="■"/>
              <a:defRPr sz="2000"/>
            </a:lvl6pPr>
            <a:lvl7pPr marL="4505817" lvl="6" indent="-447006" rtl="0">
              <a:spcBef>
                <a:spcPts val="0"/>
              </a:spcBef>
              <a:spcAft>
                <a:spcPts val="0"/>
              </a:spcAft>
              <a:buSzPts val="1400"/>
              <a:buChar char="●"/>
              <a:defRPr sz="2000"/>
            </a:lvl7pPr>
            <a:lvl8pPr marL="5149507" lvl="7" indent="-447006" rtl="0">
              <a:spcBef>
                <a:spcPts val="0"/>
              </a:spcBef>
              <a:spcAft>
                <a:spcPts val="0"/>
              </a:spcAft>
              <a:buSzPts val="1400"/>
              <a:buChar char="○"/>
              <a:defRPr sz="2000"/>
            </a:lvl8pPr>
            <a:lvl9pPr marL="5793193" lvl="8" indent="-447006" rtl="0">
              <a:spcBef>
                <a:spcPts val="0"/>
              </a:spcBef>
              <a:spcAft>
                <a:spcPts val="0"/>
              </a:spcAft>
              <a:buSzPts val="1400"/>
              <a:buChar char="■"/>
              <a:defRPr sz="2000"/>
            </a:lvl9pPr>
          </a:lstStyle>
          <a:p>
            <a:endParaRPr/>
          </a:p>
        </p:txBody>
      </p:sp>
      <p:sp>
        <p:nvSpPr>
          <p:cNvPr id="121" name="Google Shape;121;p8"/>
          <p:cNvSpPr/>
          <p:nvPr/>
        </p:nvSpPr>
        <p:spPr>
          <a:xfrm>
            <a:off x="1321418" y="4770560"/>
            <a:ext cx="572520" cy="704640"/>
          </a:xfrm>
          <a:prstGeom prst="ellipse">
            <a:avLst/>
          </a:prstGeom>
          <a:solidFill>
            <a:srgbClr val="65BB48">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22" name="Google Shape;122;p8"/>
          <p:cNvSpPr/>
          <p:nvPr/>
        </p:nvSpPr>
        <p:spPr>
          <a:xfrm>
            <a:off x="-89343" y="5353840"/>
            <a:ext cx="1065480" cy="1311360"/>
          </a:xfrm>
          <a:prstGeom prst="ellipse">
            <a:avLst/>
          </a:prstGeom>
          <a:noFill/>
          <a:ln w="9525" cap="flat" cmpd="sng">
            <a:solidFill>
              <a:srgbClr val="00D1C6"/>
            </a:solidFill>
            <a:prstDash val="dash"/>
            <a:round/>
            <a:headEnd type="none" w="sm" len="sm"/>
            <a:tailEnd type="none" w="sm" len="sm"/>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23" name="Google Shape;123;p8"/>
          <p:cNvSpPr/>
          <p:nvPr/>
        </p:nvSpPr>
        <p:spPr>
          <a:xfrm>
            <a:off x="1769918" y="225160"/>
            <a:ext cx="1121640" cy="1381440"/>
          </a:xfrm>
          <a:prstGeom prst="donut">
            <a:avLst>
              <a:gd name="adj" fmla="val 43200"/>
            </a:avLst>
          </a:prstGeom>
          <a:solidFill>
            <a:srgbClr val="E8004C">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24" name="Google Shape;124;p8"/>
          <p:cNvSpPr/>
          <p:nvPr/>
        </p:nvSpPr>
        <p:spPr>
          <a:xfrm>
            <a:off x="1869563" y="5475200"/>
            <a:ext cx="1380600" cy="1699200"/>
          </a:xfrm>
          <a:prstGeom prst="donut">
            <a:avLst>
              <a:gd name="adj" fmla="val 9905"/>
            </a:avLst>
          </a:prstGeom>
          <a:solidFill>
            <a:srgbClr val="BBCD00">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25" name="Google Shape;125;p8"/>
          <p:cNvSpPr/>
          <p:nvPr/>
        </p:nvSpPr>
        <p:spPr>
          <a:xfrm>
            <a:off x="2677253" y="1779960"/>
            <a:ext cx="396240" cy="487680"/>
          </a:xfrm>
          <a:prstGeom prst="ellipse">
            <a:avLst/>
          </a:prstGeom>
          <a:solidFill>
            <a:srgbClr val="ED4A00">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26" name="Google Shape;126;p8"/>
          <p:cNvSpPr/>
          <p:nvPr/>
        </p:nvSpPr>
        <p:spPr>
          <a:xfrm>
            <a:off x="11340550" y="432360"/>
            <a:ext cx="715650" cy="880800"/>
          </a:xfrm>
          <a:prstGeom prst="ellipse">
            <a:avLst/>
          </a:prstGeom>
          <a:solidFill>
            <a:srgbClr val="F8BB00">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27" name="Google Shape;127;p8"/>
          <p:cNvSpPr/>
          <p:nvPr/>
        </p:nvSpPr>
        <p:spPr>
          <a:xfrm>
            <a:off x="11110840" y="973800"/>
            <a:ext cx="516750" cy="636000"/>
          </a:xfrm>
          <a:prstGeom prst="donut">
            <a:avLst>
              <a:gd name="adj" fmla="val 8754"/>
            </a:avLst>
          </a:prstGeom>
          <a:solidFill>
            <a:srgbClr val="65BB48">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28" name="Google Shape;128;p8"/>
          <p:cNvSpPr/>
          <p:nvPr/>
        </p:nvSpPr>
        <p:spPr>
          <a:xfrm>
            <a:off x="10674658" y="1844240"/>
            <a:ext cx="516750" cy="636000"/>
          </a:xfrm>
          <a:prstGeom prst="ellipse">
            <a:avLst/>
          </a:prstGeom>
          <a:solidFill>
            <a:srgbClr val="ED4A00">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29" name="Google Shape;129;p8"/>
          <p:cNvSpPr/>
          <p:nvPr/>
        </p:nvSpPr>
        <p:spPr>
          <a:xfrm>
            <a:off x="9879480" y="-440400"/>
            <a:ext cx="964080" cy="1186560"/>
          </a:xfrm>
          <a:prstGeom prst="donut">
            <a:avLst>
              <a:gd name="adj" fmla="val 39163"/>
            </a:avLst>
          </a:prstGeom>
          <a:solidFill>
            <a:srgbClr val="BBCD00">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30" name="Google Shape;130;p8"/>
          <p:cNvSpPr/>
          <p:nvPr/>
        </p:nvSpPr>
        <p:spPr>
          <a:xfrm>
            <a:off x="11743908" y="2988560"/>
            <a:ext cx="244530" cy="300960"/>
          </a:xfrm>
          <a:prstGeom prst="ellipse">
            <a:avLst/>
          </a:prstGeom>
          <a:solidFill>
            <a:srgbClr val="E8004C">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31" name="Google Shape;131;p8"/>
          <p:cNvSpPr/>
          <p:nvPr/>
        </p:nvSpPr>
        <p:spPr>
          <a:xfrm>
            <a:off x="-624293" y="389800"/>
            <a:ext cx="3051360" cy="3755520"/>
          </a:xfrm>
          <a:prstGeom prst="donut">
            <a:avLst>
              <a:gd name="adj" fmla="val 21094"/>
            </a:avLst>
          </a:prstGeom>
          <a:solidFill>
            <a:srgbClr val="F8BB00">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32" name="Google Shape;132;p8"/>
          <p:cNvSpPr/>
          <p:nvPr/>
        </p:nvSpPr>
        <p:spPr>
          <a:xfrm>
            <a:off x="1321418" y="6546720"/>
            <a:ext cx="1570140" cy="1932480"/>
          </a:xfrm>
          <a:prstGeom prst="ellipse">
            <a:avLst/>
          </a:prstGeom>
          <a:solidFill>
            <a:srgbClr val="00ACC3">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33" name="Google Shape;133;p8"/>
          <p:cNvSpPr/>
          <p:nvPr/>
        </p:nvSpPr>
        <p:spPr>
          <a:xfrm>
            <a:off x="265297" y="1484680"/>
            <a:ext cx="1272180" cy="1565760"/>
          </a:xfrm>
          <a:prstGeom prst="ellipse">
            <a:avLst/>
          </a:prstGeom>
          <a:noFill/>
          <a:ln w="9525" cap="flat" cmpd="sng">
            <a:solidFill>
              <a:srgbClr val="BBCD00"/>
            </a:solidFill>
            <a:prstDash val="dash"/>
            <a:round/>
            <a:headEnd type="none" w="sm" len="sm"/>
            <a:tailEnd type="none" w="sm" len="sm"/>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34" name="Google Shape;134;p8"/>
          <p:cNvSpPr txBox="1">
            <a:spLocks noGrp="1"/>
          </p:cNvSpPr>
          <p:nvPr>
            <p:ph type="sldNum" idx="12"/>
          </p:nvPr>
        </p:nvSpPr>
        <p:spPr>
          <a:xfrm>
            <a:off x="11226313" y="7602600"/>
            <a:ext cx="610740" cy="626400"/>
          </a:xfrm>
          <a:prstGeom prst="rect">
            <a:avLst/>
          </a:prstGeom>
        </p:spPr>
        <p:txBody>
          <a:bodyPr spcFirstLastPara="1" wrap="square" lIns="128717" tIns="128717" rIns="128717" bIns="128717"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90054784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135"/>
        <p:cNvGrpSpPr/>
        <p:nvPr/>
      </p:nvGrpSpPr>
      <p:grpSpPr>
        <a:xfrm>
          <a:off x="0" y="0"/>
          <a:ext cx="0" cy="0"/>
          <a:chOff x="0" y="0"/>
          <a:chExt cx="0" cy="0"/>
        </a:xfrm>
      </p:grpSpPr>
      <p:sp>
        <p:nvSpPr>
          <p:cNvPr id="136" name="Google Shape;136;p9"/>
          <p:cNvSpPr txBox="1">
            <a:spLocks noGrp="1"/>
          </p:cNvSpPr>
          <p:nvPr>
            <p:ph type="title"/>
          </p:nvPr>
        </p:nvSpPr>
        <p:spPr>
          <a:xfrm>
            <a:off x="3816638" y="1454480"/>
            <a:ext cx="6858150" cy="1025760"/>
          </a:xfrm>
          <a:prstGeom prst="rect">
            <a:avLst/>
          </a:prstGeom>
        </p:spPr>
        <p:txBody>
          <a:bodyPr spcFirstLastPara="1" wrap="square" lIns="128717" tIns="128717" rIns="128717" bIns="128717" anchor="b" anchorCtr="0">
            <a:noAutofit/>
          </a:bodyPr>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
        <p:nvSpPr>
          <p:cNvPr id="137" name="Google Shape;137;p9"/>
          <p:cNvSpPr/>
          <p:nvPr/>
        </p:nvSpPr>
        <p:spPr>
          <a:xfrm>
            <a:off x="1664894" y="5870640"/>
            <a:ext cx="267930" cy="329760"/>
          </a:xfrm>
          <a:prstGeom prst="ellipse">
            <a:avLst/>
          </a:prstGeom>
          <a:solidFill>
            <a:srgbClr val="00D1C6">
              <a:alpha val="8692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38" name="Google Shape;138;p9"/>
          <p:cNvSpPr/>
          <p:nvPr/>
        </p:nvSpPr>
        <p:spPr>
          <a:xfrm>
            <a:off x="234650" y="6437200"/>
            <a:ext cx="1781910" cy="2193120"/>
          </a:xfrm>
          <a:prstGeom prst="ellipse">
            <a:avLst/>
          </a:prstGeom>
          <a:solidFill>
            <a:srgbClr val="BBCD00">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39" name="Google Shape;139;p9"/>
          <p:cNvSpPr/>
          <p:nvPr/>
        </p:nvSpPr>
        <p:spPr>
          <a:xfrm>
            <a:off x="319860" y="5141034"/>
            <a:ext cx="592800" cy="729600"/>
          </a:xfrm>
          <a:prstGeom prst="ellipse">
            <a:avLst/>
          </a:prstGeom>
          <a:solidFill>
            <a:srgbClr val="65BB48">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40" name="Google Shape;140;p9"/>
          <p:cNvSpPr/>
          <p:nvPr/>
        </p:nvSpPr>
        <p:spPr>
          <a:xfrm>
            <a:off x="92950" y="4861760"/>
            <a:ext cx="1046370" cy="1287840"/>
          </a:xfrm>
          <a:prstGeom prst="ellipse">
            <a:avLst/>
          </a:prstGeom>
          <a:noFill/>
          <a:ln w="9525" cap="flat" cmpd="sng">
            <a:solidFill>
              <a:srgbClr val="65BB48"/>
            </a:solidFill>
            <a:prstDash val="dash"/>
            <a:round/>
            <a:headEnd type="none" w="sm" len="sm"/>
            <a:tailEnd type="none" w="sm" len="sm"/>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41" name="Google Shape;141;p9"/>
          <p:cNvSpPr/>
          <p:nvPr/>
        </p:nvSpPr>
        <p:spPr>
          <a:xfrm>
            <a:off x="1664910" y="2573560"/>
            <a:ext cx="1356420" cy="1670400"/>
          </a:xfrm>
          <a:prstGeom prst="donut">
            <a:avLst>
              <a:gd name="adj" fmla="val 43200"/>
            </a:avLst>
          </a:prstGeom>
          <a:solidFill>
            <a:srgbClr val="F8BB00">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42" name="Google Shape;142;p9"/>
          <p:cNvSpPr/>
          <p:nvPr/>
        </p:nvSpPr>
        <p:spPr>
          <a:xfrm>
            <a:off x="2132618" y="-323000"/>
            <a:ext cx="975390" cy="1200480"/>
          </a:xfrm>
          <a:prstGeom prst="ellipse">
            <a:avLst/>
          </a:prstGeom>
          <a:solidFill>
            <a:srgbClr val="ED4A00">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43" name="Google Shape;143;p9"/>
          <p:cNvSpPr/>
          <p:nvPr/>
        </p:nvSpPr>
        <p:spPr>
          <a:xfrm>
            <a:off x="-624293" y="389800"/>
            <a:ext cx="3051360" cy="3755520"/>
          </a:xfrm>
          <a:prstGeom prst="donut">
            <a:avLst>
              <a:gd name="adj" fmla="val 6129"/>
            </a:avLst>
          </a:prstGeom>
          <a:solidFill>
            <a:srgbClr val="E8004C">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44" name="Google Shape;144;p9"/>
          <p:cNvSpPr/>
          <p:nvPr/>
        </p:nvSpPr>
        <p:spPr>
          <a:xfrm>
            <a:off x="-289868" y="801400"/>
            <a:ext cx="2382510" cy="2932320"/>
          </a:xfrm>
          <a:prstGeom prst="ellipse">
            <a:avLst/>
          </a:prstGeom>
          <a:noFill/>
          <a:ln w="9525" cap="flat" cmpd="sng">
            <a:solidFill>
              <a:srgbClr val="ED4A00"/>
            </a:solidFill>
            <a:prstDash val="dash"/>
            <a:round/>
            <a:headEnd type="none" w="sm" len="sm"/>
            <a:tailEnd type="none" w="sm" len="sm"/>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45" name="Google Shape;145;p9"/>
          <p:cNvSpPr/>
          <p:nvPr/>
        </p:nvSpPr>
        <p:spPr>
          <a:xfrm>
            <a:off x="1664910" y="6320200"/>
            <a:ext cx="975390" cy="1200480"/>
          </a:xfrm>
          <a:prstGeom prst="ellipse">
            <a:avLst/>
          </a:prstGeom>
          <a:solidFill>
            <a:srgbClr val="00ACC3">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46" name="Google Shape;146;p9"/>
          <p:cNvSpPr/>
          <p:nvPr/>
        </p:nvSpPr>
        <p:spPr>
          <a:xfrm>
            <a:off x="10286900" y="960360"/>
            <a:ext cx="715650" cy="880800"/>
          </a:xfrm>
          <a:prstGeom prst="ellipse">
            <a:avLst/>
          </a:prstGeom>
          <a:solidFill>
            <a:srgbClr val="00D1C6">
              <a:alpha val="8692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47" name="Google Shape;147;p9"/>
          <p:cNvSpPr/>
          <p:nvPr/>
        </p:nvSpPr>
        <p:spPr>
          <a:xfrm>
            <a:off x="11314420" y="2573560"/>
            <a:ext cx="373230" cy="459360"/>
          </a:xfrm>
          <a:prstGeom prst="donut">
            <a:avLst>
              <a:gd name="adj" fmla="val 18608"/>
            </a:avLst>
          </a:prstGeom>
          <a:solidFill>
            <a:srgbClr val="ED4A00">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48" name="Google Shape;148;p9"/>
          <p:cNvSpPr/>
          <p:nvPr/>
        </p:nvSpPr>
        <p:spPr>
          <a:xfrm>
            <a:off x="11452190" y="1418302"/>
            <a:ext cx="541320" cy="666240"/>
          </a:xfrm>
          <a:prstGeom prst="ellipse">
            <a:avLst/>
          </a:prstGeom>
          <a:solidFill>
            <a:srgbClr val="F8BB00">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49" name="Google Shape;149;p9"/>
          <p:cNvSpPr/>
          <p:nvPr/>
        </p:nvSpPr>
        <p:spPr>
          <a:xfrm>
            <a:off x="10553400" y="-391280"/>
            <a:ext cx="964080" cy="1186560"/>
          </a:xfrm>
          <a:prstGeom prst="donut">
            <a:avLst>
              <a:gd name="adj" fmla="val 37879"/>
            </a:avLst>
          </a:prstGeom>
          <a:solidFill>
            <a:srgbClr val="00ACC3">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50" name="Google Shape;150;p9"/>
          <p:cNvSpPr/>
          <p:nvPr/>
        </p:nvSpPr>
        <p:spPr>
          <a:xfrm>
            <a:off x="10157843" y="500440"/>
            <a:ext cx="244530" cy="300960"/>
          </a:xfrm>
          <a:prstGeom prst="ellipse">
            <a:avLst/>
          </a:prstGeom>
          <a:solidFill>
            <a:srgbClr val="BBCD00">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51" name="Google Shape;151;p9"/>
          <p:cNvSpPr/>
          <p:nvPr/>
        </p:nvSpPr>
        <p:spPr>
          <a:xfrm>
            <a:off x="11240970" y="1158341"/>
            <a:ext cx="964080" cy="1186560"/>
          </a:xfrm>
          <a:prstGeom prst="ellipse">
            <a:avLst/>
          </a:prstGeom>
          <a:noFill/>
          <a:ln w="9525" cap="flat" cmpd="sng">
            <a:solidFill>
              <a:srgbClr val="F8BB00"/>
            </a:solidFill>
            <a:prstDash val="dash"/>
            <a:round/>
            <a:headEnd type="none" w="sm" len="sm"/>
            <a:tailEnd type="none" w="sm" len="sm"/>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52" name="Google Shape;152;p9"/>
          <p:cNvSpPr txBox="1">
            <a:spLocks noGrp="1"/>
          </p:cNvSpPr>
          <p:nvPr>
            <p:ph type="sldNum" idx="12"/>
          </p:nvPr>
        </p:nvSpPr>
        <p:spPr>
          <a:xfrm>
            <a:off x="11226313" y="7602600"/>
            <a:ext cx="610740" cy="626400"/>
          </a:xfrm>
          <a:prstGeom prst="rect">
            <a:avLst/>
          </a:prstGeom>
        </p:spPr>
        <p:txBody>
          <a:bodyPr spcFirstLastPara="1" wrap="square" lIns="128717" tIns="128717" rIns="128717" bIns="128717"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30004933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153"/>
        <p:cNvGrpSpPr/>
        <p:nvPr/>
      </p:nvGrpSpPr>
      <p:grpSpPr>
        <a:xfrm>
          <a:off x="0" y="0"/>
          <a:ext cx="0" cy="0"/>
          <a:chOff x="0" y="0"/>
          <a:chExt cx="0" cy="0"/>
        </a:xfrm>
      </p:grpSpPr>
      <p:sp>
        <p:nvSpPr>
          <p:cNvPr id="154" name="Google Shape;154;p10"/>
          <p:cNvSpPr/>
          <p:nvPr/>
        </p:nvSpPr>
        <p:spPr>
          <a:xfrm>
            <a:off x="1556717" y="-1284440"/>
            <a:ext cx="8773830" cy="10798560"/>
          </a:xfrm>
          <a:prstGeom prst="ellipse">
            <a:avLst/>
          </a:prstGeom>
          <a:noFill/>
          <a:ln w="9525" cap="flat" cmpd="sng">
            <a:solidFill>
              <a:srgbClr val="A1BECC"/>
            </a:solidFill>
            <a:prstDash val="dash"/>
            <a:round/>
            <a:headEnd type="none" w="sm" len="sm"/>
            <a:tailEnd type="none" w="sm" len="sm"/>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55" name="Google Shape;155;p10"/>
          <p:cNvSpPr txBox="1">
            <a:spLocks noGrp="1"/>
          </p:cNvSpPr>
          <p:nvPr>
            <p:ph type="body" idx="1"/>
          </p:nvPr>
        </p:nvSpPr>
        <p:spPr>
          <a:xfrm>
            <a:off x="1620092" y="6684320"/>
            <a:ext cx="8647080" cy="831360"/>
          </a:xfrm>
          <a:prstGeom prst="rect">
            <a:avLst/>
          </a:prstGeom>
        </p:spPr>
        <p:txBody>
          <a:bodyPr spcFirstLastPara="1" wrap="square" lIns="128717" tIns="128717" rIns="128717" bIns="128717" anchor="t" anchorCtr="0">
            <a:noAutofit/>
          </a:bodyPr>
          <a:lstStyle>
            <a:lvl1pPr marL="643690" lvl="0" indent="-321843" algn="ctr">
              <a:spcBef>
                <a:spcPts val="507"/>
              </a:spcBef>
              <a:spcAft>
                <a:spcPts val="0"/>
              </a:spcAft>
              <a:buSzPts val="1600"/>
              <a:buNone/>
              <a:defRPr sz="2300"/>
            </a:lvl1pPr>
          </a:lstStyle>
          <a:p>
            <a:endParaRPr/>
          </a:p>
        </p:txBody>
      </p:sp>
      <p:sp>
        <p:nvSpPr>
          <p:cNvPr id="156" name="Google Shape;156;p10"/>
          <p:cNvSpPr/>
          <p:nvPr/>
        </p:nvSpPr>
        <p:spPr>
          <a:xfrm rot="10800000">
            <a:off x="11317735" y="6043621"/>
            <a:ext cx="802620" cy="987840"/>
          </a:xfrm>
          <a:prstGeom prst="ellipse">
            <a:avLst/>
          </a:prstGeom>
          <a:solidFill>
            <a:srgbClr val="00D1C6">
              <a:alpha val="8692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57" name="Google Shape;157;p10"/>
          <p:cNvSpPr/>
          <p:nvPr/>
        </p:nvSpPr>
        <p:spPr>
          <a:xfrm rot="10800000">
            <a:off x="791375" y="1346178"/>
            <a:ext cx="670020" cy="824640"/>
          </a:xfrm>
          <a:prstGeom prst="donut">
            <a:avLst>
              <a:gd name="adj" fmla="val 18608"/>
            </a:avLst>
          </a:prstGeom>
          <a:solidFill>
            <a:srgbClr val="F8BB00">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58" name="Google Shape;158;p10"/>
          <p:cNvSpPr/>
          <p:nvPr/>
        </p:nvSpPr>
        <p:spPr>
          <a:xfrm rot="10800000">
            <a:off x="10653527" y="7285280"/>
            <a:ext cx="1081080" cy="1330560"/>
          </a:xfrm>
          <a:prstGeom prst="donut">
            <a:avLst>
              <a:gd name="adj" fmla="val 37879"/>
            </a:avLst>
          </a:prstGeom>
          <a:solidFill>
            <a:srgbClr val="00ACC3">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59" name="Google Shape;159;p10"/>
          <p:cNvSpPr/>
          <p:nvPr/>
        </p:nvSpPr>
        <p:spPr>
          <a:xfrm rot="10800000">
            <a:off x="10995899" y="6694021"/>
            <a:ext cx="274170" cy="337440"/>
          </a:xfrm>
          <a:prstGeom prst="ellipse">
            <a:avLst/>
          </a:prstGeom>
          <a:solidFill>
            <a:srgbClr val="BBCD00">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60" name="Google Shape;160;p10"/>
          <p:cNvSpPr/>
          <p:nvPr/>
        </p:nvSpPr>
        <p:spPr>
          <a:xfrm rot="10800000">
            <a:off x="-199091" y="-711275"/>
            <a:ext cx="1466790" cy="1805280"/>
          </a:xfrm>
          <a:prstGeom prst="ellipse">
            <a:avLst/>
          </a:prstGeom>
          <a:noFill/>
          <a:ln w="9525" cap="flat" cmpd="sng">
            <a:solidFill>
              <a:srgbClr val="ED4A00"/>
            </a:solidFill>
            <a:prstDash val="dash"/>
            <a:round/>
            <a:headEnd type="none" w="sm" len="sm"/>
            <a:tailEnd type="none" w="sm" len="sm"/>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61" name="Google Shape;161;p10"/>
          <p:cNvSpPr/>
          <p:nvPr/>
        </p:nvSpPr>
        <p:spPr>
          <a:xfrm rot="10800000">
            <a:off x="10415621" y="213426"/>
            <a:ext cx="565110" cy="695520"/>
          </a:xfrm>
          <a:prstGeom prst="donut">
            <a:avLst>
              <a:gd name="adj" fmla="val 8754"/>
            </a:avLst>
          </a:prstGeom>
          <a:solidFill>
            <a:srgbClr val="65BB48">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62" name="Google Shape;162;p10"/>
          <p:cNvSpPr/>
          <p:nvPr/>
        </p:nvSpPr>
        <p:spPr>
          <a:xfrm rot="10800000">
            <a:off x="-95650" y="1346400"/>
            <a:ext cx="430170" cy="529440"/>
          </a:xfrm>
          <a:prstGeom prst="ellipse">
            <a:avLst/>
          </a:prstGeom>
          <a:solidFill>
            <a:srgbClr val="ED4A00">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63" name="Google Shape;163;p10"/>
          <p:cNvSpPr/>
          <p:nvPr/>
        </p:nvSpPr>
        <p:spPr>
          <a:xfrm rot="10800000">
            <a:off x="11065795" y="213446"/>
            <a:ext cx="1054560" cy="1297920"/>
          </a:xfrm>
          <a:prstGeom prst="donut">
            <a:avLst>
              <a:gd name="adj" fmla="val 39163"/>
            </a:avLst>
          </a:prstGeom>
          <a:solidFill>
            <a:srgbClr val="BBCD00">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64" name="Google Shape;164;p10"/>
          <p:cNvSpPr/>
          <p:nvPr/>
        </p:nvSpPr>
        <p:spPr>
          <a:xfrm rot="10800000">
            <a:off x="153397" y="-277443"/>
            <a:ext cx="762060" cy="937920"/>
          </a:xfrm>
          <a:prstGeom prst="ellipse">
            <a:avLst/>
          </a:prstGeom>
          <a:solidFill>
            <a:srgbClr val="E8004C">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65" name="Google Shape;165;p10"/>
          <p:cNvSpPr/>
          <p:nvPr/>
        </p:nvSpPr>
        <p:spPr>
          <a:xfrm rot="10800000">
            <a:off x="973473" y="7512080"/>
            <a:ext cx="448500" cy="552000"/>
          </a:xfrm>
          <a:prstGeom prst="donut">
            <a:avLst>
              <a:gd name="adj" fmla="val 30568"/>
            </a:avLst>
          </a:prstGeom>
          <a:solidFill>
            <a:srgbClr val="65BB48">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66" name="Google Shape;166;p10"/>
          <p:cNvSpPr/>
          <p:nvPr/>
        </p:nvSpPr>
        <p:spPr>
          <a:xfrm rot="10800000">
            <a:off x="-140122" y="6814453"/>
            <a:ext cx="861900" cy="1060800"/>
          </a:xfrm>
          <a:prstGeom prst="ellipse">
            <a:avLst/>
          </a:prstGeom>
          <a:solidFill>
            <a:srgbClr val="F8BB00">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67" name="Google Shape;167;p10"/>
          <p:cNvSpPr/>
          <p:nvPr/>
        </p:nvSpPr>
        <p:spPr>
          <a:xfrm rot="10800000">
            <a:off x="-411661" y="5509654"/>
            <a:ext cx="657930" cy="809760"/>
          </a:xfrm>
          <a:prstGeom prst="ellipse">
            <a:avLst/>
          </a:prstGeom>
          <a:solidFill>
            <a:srgbClr val="BBCD00">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68" name="Google Shape;168;p10"/>
          <p:cNvSpPr/>
          <p:nvPr/>
        </p:nvSpPr>
        <p:spPr>
          <a:xfrm rot="10800000">
            <a:off x="-294021" y="6625040"/>
            <a:ext cx="1169220" cy="1439040"/>
          </a:xfrm>
          <a:prstGeom prst="ellipse">
            <a:avLst/>
          </a:prstGeom>
          <a:noFill/>
          <a:ln w="9525" cap="flat" cmpd="sng">
            <a:solidFill>
              <a:srgbClr val="F8BB00"/>
            </a:solidFill>
            <a:prstDash val="dash"/>
            <a:round/>
            <a:headEnd type="none" w="sm" len="sm"/>
            <a:tailEnd type="none" w="sm" len="sm"/>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69" name="Google Shape;169;p10"/>
          <p:cNvSpPr/>
          <p:nvPr/>
        </p:nvSpPr>
        <p:spPr>
          <a:xfrm rot="10800000">
            <a:off x="11310833" y="1760400"/>
            <a:ext cx="433290" cy="533280"/>
          </a:xfrm>
          <a:prstGeom prst="ellipse">
            <a:avLst/>
          </a:prstGeom>
          <a:solidFill>
            <a:srgbClr val="00D1C6">
              <a:alpha val="8692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70" name="Google Shape;170;p10"/>
          <p:cNvSpPr txBox="1">
            <a:spLocks noGrp="1"/>
          </p:cNvSpPr>
          <p:nvPr>
            <p:ph type="sldNum" idx="12"/>
          </p:nvPr>
        </p:nvSpPr>
        <p:spPr>
          <a:xfrm>
            <a:off x="5638230" y="7602600"/>
            <a:ext cx="610740" cy="626400"/>
          </a:xfrm>
          <a:prstGeom prst="rect">
            <a:avLst/>
          </a:prstGeom>
        </p:spPr>
        <p:txBody>
          <a:bodyPr spcFirstLastPara="1" wrap="square" lIns="128717" tIns="128717" rIns="128717" bIns="128717" anchor="t" anchorCtr="0">
            <a:noAutofit/>
          </a:bodyPr>
          <a:lstStyle>
            <a:lvl1pPr lvl="0" algn="ctr" rtl="0">
              <a:buNone/>
              <a:defRPr/>
            </a:lvl1pPr>
            <a:lvl2pPr lvl="1" algn="ctr" rtl="0">
              <a:buNone/>
              <a:defRPr/>
            </a:lvl2pPr>
            <a:lvl3pPr lvl="2" algn="ctr" rtl="0">
              <a:buNone/>
              <a:defRPr/>
            </a:lvl3pPr>
            <a:lvl4pPr lvl="3" algn="ctr" rtl="0">
              <a:buNone/>
              <a:defRPr/>
            </a:lvl4pPr>
            <a:lvl5pPr lvl="4" algn="ctr" rtl="0">
              <a:buNone/>
              <a:defRPr/>
            </a:lvl5pPr>
            <a:lvl6pPr lvl="5" algn="ctr" rtl="0">
              <a:buNone/>
              <a:defRPr/>
            </a:lvl6pPr>
            <a:lvl7pPr lvl="6" algn="ctr" rtl="0">
              <a:buNone/>
              <a:defRPr/>
            </a:lvl7pPr>
            <a:lvl8pPr lvl="7" algn="ctr" rtl="0">
              <a:buNone/>
              <a:defRPr/>
            </a:lvl8pPr>
            <a:lvl9pPr lvl="8" algn="ctr"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37093830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71"/>
        <p:cNvGrpSpPr/>
        <p:nvPr/>
      </p:nvGrpSpPr>
      <p:grpSpPr>
        <a:xfrm>
          <a:off x="0" y="0"/>
          <a:ext cx="0" cy="0"/>
          <a:chOff x="0" y="0"/>
          <a:chExt cx="0" cy="0"/>
        </a:xfrm>
      </p:grpSpPr>
      <p:sp>
        <p:nvSpPr>
          <p:cNvPr id="172" name="Google Shape;172;p11"/>
          <p:cNvSpPr/>
          <p:nvPr/>
        </p:nvSpPr>
        <p:spPr>
          <a:xfrm>
            <a:off x="544830" y="-2529840"/>
            <a:ext cx="10797540" cy="13289280"/>
          </a:xfrm>
          <a:prstGeom prst="ellipse">
            <a:avLst/>
          </a:prstGeom>
          <a:noFill/>
          <a:ln w="9525" cap="flat" cmpd="sng">
            <a:solidFill>
              <a:srgbClr val="A1BECC"/>
            </a:solidFill>
            <a:prstDash val="dash"/>
            <a:round/>
            <a:headEnd type="none" w="sm" len="sm"/>
            <a:tailEnd type="none" w="sm" len="sm"/>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73" name="Google Shape;173;p11"/>
          <p:cNvSpPr/>
          <p:nvPr/>
        </p:nvSpPr>
        <p:spPr>
          <a:xfrm>
            <a:off x="-213460" y="1097880"/>
            <a:ext cx="715650" cy="880800"/>
          </a:xfrm>
          <a:prstGeom prst="ellipse">
            <a:avLst/>
          </a:prstGeom>
          <a:solidFill>
            <a:srgbClr val="00D1C6">
              <a:alpha val="8692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74" name="Google Shape;174;p11"/>
          <p:cNvSpPr/>
          <p:nvPr/>
        </p:nvSpPr>
        <p:spPr>
          <a:xfrm>
            <a:off x="10665850" y="6238080"/>
            <a:ext cx="581100" cy="715200"/>
          </a:xfrm>
          <a:prstGeom prst="donut">
            <a:avLst>
              <a:gd name="adj" fmla="val 18608"/>
            </a:avLst>
          </a:prstGeom>
          <a:solidFill>
            <a:srgbClr val="F8BB00">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75" name="Google Shape;175;p11"/>
          <p:cNvSpPr/>
          <p:nvPr/>
        </p:nvSpPr>
        <p:spPr>
          <a:xfrm>
            <a:off x="130553" y="-315080"/>
            <a:ext cx="964080" cy="1186560"/>
          </a:xfrm>
          <a:prstGeom prst="donut">
            <a:avLst>
              <a:gd name="adj" fmla="val 37879"/>
            </a:avLst>
          </a:prstGeom>
          <a:solidFill>
            <a:srgbClr val="00ACC3">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76" name="Google Shape;176;p11"/>
          <p:cNvSpPr/>
          <p:nvPr/>
        </p:nvSpPr>
        <p:spPr>
          <a:xfrm>
            <a:off x="544830" y="1097880"/>
            <a:ext cx="244530" cy="300960"/>
          </a:xfrm>
          <a:prstGeom prst="ellipse">
            <a:avLst/>
          </a:prstGeom>
          <a:solidFill>
            <a:srgbClr val="BBCD00">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77" name="Google Shape;177;p11"/>
          <p:cNvSpPr/>
          <p:nvPr/>
        </p:nvSpPr>
        <p:spPr>
          <a:xfrm>
            <a:off x="10833843" y="7172000"/>
            <a:ext cx="1272180" cy="1565760"/>
          </a:xfrm>
          <a:prstGeom prst="ellipse">
            <a:avLst/>
          </a:prstGeom>
          <a:noFill/>
          <a:ln w="9525" cap="flat" cmpd="sng">
            <a:solidFill>
              <a:srgbClr val="ED4A00"/>
            </a:solidFill>
            <a:prstDash val="dash"/>
            <a:round/>
            <a:headEnd type="none" w="sm" len="sm"/>
            <a:tailEnd type="none" w="sm" len="sm"/>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78" name="Google Shape;178;p11"/>
          <p:cNvSpPr/>
          <p:nvPr/>
        </p:nvSpPr>
        <p:spPr>
          <a:xfrm>
            <a:off x="964275" y="7119600"/>
            <a:ext cx="516750" cy="636000"/>
          </a:xfrm>
          <a:prstGeom prst="donut">
            <a:avLst>
              <a:gd name="adj" fmla="val 8754"/>
            </a:avLst>
          </a:prstGeom>
          <a:solidFill>
            <a:srgbClr val="65BB48">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79" name="Google Shape;179;p11"/>
          <p:cNvSpPr/>
          <p:nvPr/>
        </p:nvSpPr>
        <p:spPr>
          <a:xfrm>
            <a:off x="11643190" y="6493914"/>
            <a:ext cx="373230" cy="459360"/>
          </a:xfrm>
          <a:prstGeom prst="ellipse">
            <a:avLst/>
          </a:prstGeom>
          <a:solidFill>
            <a:srgbClr val="ED4A00">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80" name="Google Shape;180;p11"/>
          <p:cNvSpPr/>
          <p:nvPr/>
        </p:nvSpPr>
        <p:spPr>
          <a:xfrm>
            <a:off x="-213460" y="6844320"/>
            <a:ext cx="964080" cy="1186560"/>
          </a:xfrm>
          <a:prstGeom prst="donut">
            <a:avLst>
              <a:gd name="adj" fmla="val 39163"/>
            </a:avLst>
          </a:prstGeom>
          <a:solidFill>
            <a:srgbClr val="BBCD00">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81" name="Google Shape;181;p11"/>
          <p:cNvSpPr/>
          <p:nvPr/>
        </p:nvSpPr>
        <p:spPr>
          <a:xfrm>
            <a:off x="11139343" y="7548000"/>
            <a:ext cx="661050" cy="813600"/>
          </a:xfrm>
          <a:prstGeom prst="ellipse">
            <a:avLst/>
          </a:prstGeom>
          <a:solidFill>
            <a:srgbClr val="E8004C">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82" name="Google Shape;182;p11"/>
          <p:cNvSpPr/>
          <p:nvPr/>
        </p:nvSpPr>
        <p:spPr>
          <a:xfrm>
            <a:off x="10500718" y="358600"/>
            <a:ext cx="396240" cy="487680"/>
          </a:xfrm>
          <a:prstGeom prst="donut">
            <a:avLst>
              <a:gd name="adj" fmla="val 30568"/>
            </a:avLst>
          </a:prstGeom>
          <a:solidFill>
            <a:srgbClr val="65BB48">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83" name="Google Shape;183;p11"/>
          <p:cNvSpPr/>
          <p:nvPr/>
        </p:nvSpPr>
        <p:spPr>
          <a:xfrm>
            <a:off x="11119222" y="525397"/>
            <a:ext cx="761280" cy="936960"/>
          </a:xfrm>
          <a:prstGeom prst="ellipse">
            <a:avLst/>
          </a:prstGeom>
          <a:solidFill>
            <a:srgbClr val="F8BB00">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84" name="Google Shape;184;p11"/>
          <p:cNvSpPr/>
          <p:nvPr/>
        </p:nvSpPr>
        <p:spPr>
          <a:xfrm>
            <a:off x="11539255" y="1899720"/>
            <a:ext cx="581100" cy="715200"/>
          </a:xfrm>
          <a:prstGeom prst="ellipse">
            <a:avLst/>
          </a:prstGeom>
          <a:solidFill>
            <a:srgbClr val="BBCD00">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85" name="Google Shape;185;p11"/>
          <p:cNvSpPr/>
          <p:nvPr/>
        </p:nvSpPr>
        <p:spPr>
          <a:xfrm>
            <a:off x="10983700" y="358600"/>
            <a:ext cx="1032720" cy="1271040"/>
          </a:xfrm>
          <a:prstGeom prst="ellipse">
            <a:avLst/>
          </a:prstGeom>
          <a:noFill/>
          <a:ln w="9525" cap="flat" cmpd="sng">
            <a:solidFill>
              <a:srgbClr val="F8BB00"/>
            </a:solidFill>
            <a:prstDash val="dash"/>
            <a:round/>
            <a:headEnd type="none" w="sm" len="sm"/>
            <a:tailEnd type="none" w="sm" len="sm"/>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86" name="Google Shape;186;p11"/>
          <p:cNvSpPr/>
          <p:nvPr/>
        </p:nvSpPr>
        <p:spPr>
          <a:xfrm>
            <a:off x="130553" y="6129000"/>
            <a:ext cx="396240" cy="487680"/>
          </a:xfrm>
          <a:prstGeom prst="ellipse">
            <a:avLst/>
          </a:prstGeom>
          <a:solidFill>
            <a:srgbClr val="00D1C6">
              <a:alpha val="8692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87" name="Google Shape;187;p11"/>
          <p:cNvSpPr txBox="1">
            <a:spLocks noGrp="1"/>
          </p:cNvSpPr>
          <p:nvPr>
            <p:ph type="sldNum" idx="12"/>
          </p:nvPr>
        </p:nvSpPr>
        <p:spPr>
          <a:xfrm>
            <a:off x="5638230" y="7602600"/>
            <a:ext cx="610740" cy="626400"/>
          </a:xfrm>
          <a:prstGeom prst="rect">
            <a:avLst/>
          </a:prstGeom>
        </p:spPr>
        <p:txBody>
          <a:bodyPr spcFirstLastPara="1" wrap="square" lIns="128717" tIns="128717" rIns="128717" bIns="128717" anchor="t" anchorCtr="0">
            <a:noAutofit/>
          </a:bodyPr>
          <a:lstStyle>
            <a:lvl1pPr lvl="0" algn="ctr" rtl="0">
              <a:buNone/>
              <a:defRPr/>
            </a:lvl1pPr>
            <a:lvl2pPr lvl="1" algn="ctr" rtl="0">
              <a:buNone/>
              <a:defRPr/>
            </a:lvl2pPr>
            <a:lvl3pPr lvl="2" algn="ctr" rtl="0">
              <a:buNone/>
              <a:defRPr/>
            </a:lvl3pPr>
            <a:lvl4pPr lvl="3" algn="ctr" rtl="0">
              <a:buNone/>
              <a:defRPr/>
            </a:lvl4pPr>
            <a:lvl5pPr lvl="4" algn="ctr" rtl="0">
              <a:buNone/>
              <a:defRPr/>
            </a:lvl5pPr>
            <a:lvl6pPr lvl="5" algn="ctr" rtl="0">
              <a:buNone/>
              <a:defRPr/>
            </a:lvl6pPr>
            <a:lvl7pPr lvl="6" algn="ctr" rtl="0">
              <a:buNone/>
              <a:defRPr/>
            </a:lvl7pPr>
            <a:lvl8pPr lvl="7" algn="ctr" rtl="0">
              <a:buNone/>
              <a:defRPr/>
            </a:lvl8pPr>
            <a:lvl9pPr lvl="8" algn="ctr"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15241603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Completely blank">
  <p:cSld name="Completely blank">
    <p:spTree>
      <p:nvGrpSpPr>
        <p:cNvPr id="1" name="Shape 188"/>
        <p:cNvGrpSpPr/>
        <p:nvPr/>
      </p:nvGrpSpPr>
      <p:grpSpPr>
        <a:xfrm>
          <a:off x="0" y="0"/>
          <a:ext cx="0" cy="0"/>
          <a:chOff x="0" y="0"/>
          <a:chExt cx="0" cy="0"/>
        </a:xfrm>
      </p:grpSpPr>
      <p:sp>
        <p:nvSpPr>
          <p:cNvPr id="189" name="Google Shape;189;p12"/>
          <p:cNvSpPr/>
          <p:nvPr/>
        </p:nvSpPr>
        <p:spPr>
          <a:xfrm>
            <a:off x="544830" y="-2529840"/>
            <a:ext cx="10797540" cy="13289280"/>
          </a:xfrm>
          <a:prstGeom prst="ellipse">
            <a:avLst/>
          </a:prstGeom>
          <a:noFill/>
          <a:ln w="9525" cap="flat" cmpd="sng">
            <a:solidFill>
              <a:srgbClr val="A1BECC"/>
            </a:solidFill>
            <a:prstDash val="dash"/>
            <a:round/>
            <a:headEnd type="none" w="sm" len="sm"/>
            <a:tailEnd type="none" w="sm" len="sm"/>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90" name="Google Shape;190;p12"/>
          <p:cNvSpPr txBox="1">
            <a:spLocks noGrp="1"/>
          </p:cNvSpPr>
          <p:nvPr>
            <p:ph type="sldNum" idx="12"/>
          </p:nvPr>
        </p:nvSpPr>
        <p:spPr>
          <a:xfrm>
            <a:off x="5638230" y="7602600"/>
            <a:ext cx="610740" cy="626400"/>
          </a:xfrm>
          <a:prstGeom prst="rect">
            <a:avLst/>
          </a:prstGeom>
        </p:spPr>
        <p:txBody>
          <a:bodyPr spcFirstLastPara="1" wrap="square" lIns="128717" tIns="128717" rIns="128717" bIns="128717" anchor="t" anchorCtr="0">
            <a:noAutofit/>
          </a:bodyPr>
          <a:lstStyle>
            <a:lvl1pPr lvl="0" algn="ctr" rtl="0">
              <a:buNone/>
              <a:defRPr/>
            </a:lvl1pPr>
            <a:lvl2pPr lvl="1" algn="ctr" rtl="0">
              <a:buNone/>
              <a:defRPr/>
            </a:lvl2pPr>
            <a:lvl3pPr lvl="2" algn="ctr" rtl="0">
              <a:buNone/>
              <a:defRPr/>
            </a:lvl3pPr>
            <a:lvl4pPr lvl="3" algn="ctr" rtl="0">
              <a:buNone/>
              <a:defRPr/>
            </a:lvl4pPr>
            <a:lvl5pPr lvl="4" algn="ctr" rtl="0">
              <a:buNone/>
              <a:defRPr/>
            </a:lvl5pPr>
            <a:lvl6pPr lvl="5" algn="ctr" rtl="0">
              <a:buNone/>
              <a:defRPr/>
            </a:lvl6pPr>
            <a:lvl7pPr lvl="6" algn="ctr" rtl="0">
              <a:buNone/>
              <a:defRPr/>
            </a:lvl7pPr>
            <a:lvl8pPr lvl="7" algn="ctr" rtl="0">
              <a:buNone/>
              <a:defRPr/>
            </a:lvl8pPr>
            <a:lvl9pPr lvl="8" algn="ctr"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10900864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p:nvPr/>
        </p:nvSpPr>
        <p:spPr>
          <a:xfrm>
            <a:off x="9372253" y="803520"/>
            <a:ext cx="267930" cy="329760"/>
          </a:xfrm>
          <a:prstGeom prst="ellipse">
            <a:avLst/>
          </a:prstGeom>
          <a:solidFill>
            <a:srgbClr val="00D1C6">
              <a:alpha val="8692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1" name="Google Shape;11;p2"/>
          <p:cNvSpPr/>
          <p:nvPr/>
        </p:nvSpPr>
        <p:spPr>
          <a:xfrm>
            <a:off x="1556717" y="-1284440"/>
            <a:ext cx="8773830" cy="10798560"/>
          </a:xfrm>
          <a:prstGeom prst="ellipse">
            <a:avLst/>
          </a:prstGeom>
          <a:noFill/>
          <a:ln w="9525" cap="flat" cmpd="sng">
            <a:solidFill>
              <a:srgbClr val="A1BECC"/>
            </a:solidFill>
            <a:prstDash val="dash"/>
            <a:round/>
            <a:headEnd type="none" w="sm" len="sm"/>
            <a:tailEnd type="none" w="sm" len="sm"/>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2" name="Google Shape;12;p2"/>
          <p:cNvSpPr txBox="1">
            <a:spLocks noGrp="1"/>
          </p:cNvSpPr>
          <p:nvPr>
            <p:ph type="ctrTitle"/>
          </p:nvPr>
        </p:nvSpPr>
        <p:spPr>
          <a:xfrm>
            <a:off x="2932052" y="3186920"/>
            <a:ext cx="6023160" cy="1855680"/>
          </a:xfrm>
          <a:prstGeom prst="rect">
            <a:avLst/>
          </a:prstGeom>
        </p:spPr>
        <p:txBody>
          <a:bodyPr spcFirstLastPara="1" wrap="square" lIns="128726" tIns="128726" rIns="128726" bIns="128726" anchor="ctr" anchorCtr="0">
            <a:noAutofit/>
          </a:bodyPr>
          <a:lstStyle>
            <a:lvl1pPr lvl="0" algn="ctr">
              <a:spcBef>
                <a:spcPts val="0"/>
              </a:spcBef>
              <a:spcAft>
                <a:spcPts val="0"/>
              </a:spcAft>
              <a:buSzPts val="4800"/>
              <a:buNone/>
              <a:defRPr sz="6800"/>
            </a:lvl1pPr>
            <a:lvl2pPr lvl="1" algn="ctr">
              <a:spcBef>
                <a:spcPts val="0"/>
              </a:spcBef>
              <a:spcAft>
                <a:spcPts val="0"/>
              </a:spcAft>
              <a:buSzPts val="6000"/>
              <a:buNone/>
              <a:defRPr sz="8400"/>
            </a:lvl2pPr>
            <a:lvl3pPr lvl="2" algn="ctr">
              <a:spcBef>
                <a:spcPts val="0"/>
              </a:spcBef>
              <a:spcAft>
                <a:spcPts val="0"/>
              </a:spcAft>
              <a:buSzPts val="6000"/>
              <a:buNone/>
              <a:defRPr sz="8400"/>
            </a:lvl3pPr>
            <a:lvl4pPr lvl="3" algn="ctr">
              <a:spcBef>
                <a:spcPts val="0"/>
              </a:spcBef>
              <a:spcAft>
                <a:spcPts val="0"/>
              </a:spcAft>
              <a:buSzPts val="6000"/>
              <a:buNone/>
              <a:defRPr sz="8400"/>
            </a:lvl4pPr>
            <a:lvl5pPr lvl="4" algn="ctr">
              <a:spcBef>
                <a:spcPts val="0"/>
              </a:spcBef>
              <a:spcAft>
                <a:spcPts val="0"/>
              </a:spcAft>
              <a:buSzPts val="6000"/>
              <a:buNone/>
              <a:defRPr sz="8400"/>
            </a:lvl5pPr>
            <a:lvl6pPr lvl="5" algn="ctr">
              <a:spcBef>
                <a:spcPts val="0"/>
              </a:spcBef>
              <a:spcAft>
                <a:spcPts val="0"/>
              </a:spcAft>
              <a:buSzPts val="6000"/>
              <a:buNone/>
              <a:defRPr sz="8400"/>
            </a:lvl6pPr>
            <a:lvl7pPr lvl="6" algn="ctr">
              <a:spcBef>
                <a:spcPts val="0"/>
              </a:spcBef>
              <a:spcAft>
                <a:spcPts val="0"/>
              </a:spcAft>
              <a:buSzPts val="6000"/>
              <a:buNone/>
              <a:defRPr sz="8400"/>
            </a:lvl7pPr>
            <a:lvl8pPr lvl="7" algn="ctr">
              <a:spcBef>
                <a:spcPts val="0"/>
              </a:spcBef>
              <a:spcAft>
                <a:spcPts val="0"/>
              </a:spcAft>
              <a:buSzPts val="6000"/>
              <a:buNone/>
              <a:defRPr sz="8400"/>
            </a:lvl8pPr>
            <a:lvl9pPr lvl="8" algn="ctr">
              <a:spcBef>
                <a:spcPts val="0"/>
              </a:spcBef>
              <a:spcAft>
                <a:spcPts val="0"/>
              </a:spcAft>
              <a:buSzPts val="6000"/>
              <a:buNone/>
              <a:defRPr sz="8400"/>
            </a:lvl9pPr>
          </a:lstStyle>
          <a:p>
            <a:endParaRPr/>
          </a:p>
        </p:txBody>
      </p:sp>
      <p:sp>
        <p:nvSpPr>
          <p:cNvPr id="13" name="Google Shape;13;p2"/>
          <p:cNvSpPr/>
          <p:nvPr/>
        </p:nvSpPr>
        <p:spPr>
          <a:xfrm>
            <a:off x="347815" y="-1418800"/>
            <a:ext cx="3051360" cy="3755520"/>
          </a:xfrm>
          <a:prstGeom prst="donut">
            <a:avLst>
              <a:gd name="adj" fmla="val 29778"/>
            </a:avLst>
          </a:prstGeom>
          <a:solidFill>
            <a:srgbClr val="00D1C6">
              <a:alpha val="8692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4" name="Google Shape;14;p2"/>
          <p:cNvSpPr/>
          <p:nvPr/>
        </p:nvSpPr>
        <p:spPr>
          <a:xfrm>
            <a:off x="10853538" y="4611800"/>
            <a:ext cx="1272180" cy="1565760"/>
          </a:xfrm>
          <a:prstGeom prst="ellipse">
            <a:avLst/>
          </a:prstGeom>
          <a:solidFill>
            <a:srgbClr val="ED4A00">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5" name="Google Shape;15;p2"/>
          <p:cNvSpPr/>
          <p:nvPr/>
        </p:nvSpPr>
        <p:spPr>
          <a:xfrm>
            <a:off x="2932053" y="866880"/>
            <a:ext cx="854880" cy="1052160"/>
          </a:xfrm>
          <a:prstGeom prst="ellipse">
            <a:avLst/>
          </a:prstGeom>
          <a:solidFill>
            <a:srgbClr val="00ACC3">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6" name="Google Shape;16;p2"/>
          <p:cNvSpPr/>
          <p:nvPr/>
        </p:nvSpPr>
        <p:spPr>
          <a:xfrm>
            <a:off x="8778575" y="5544160"/>
            <a:ext cx="2969460" cy="3654720"/>
          </a:xfrm>
          <a:prstGeom prst="donut">
            <a:avLst>
              <a:gd name="adj" fmla="val 11909"/>
            </a:avLst>
          </a:prstGeom>
          <a:solidFill>
            <a:srgbClr val="F8BB00">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7" name="Google Shape;17;p2"/>
          <p:cNvSpPr/>
          <p:nvPr/>
        </p:nvSpPr>
        <p:spPr>
          <a:xfrm>
            <a:off x="179108" y="5109120"/>
            <a:ext cx="854880" cy="1052160"/>
          </a:xfrm>
          <a:prstGeom prst="ellipse">
            <a:avLst/>
          </a:prstGeom>
          <a:solidFill>
            <a:srgbClr val="BBCD00">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8" name="Google Shape;18;p2"/>
          <p:cNvSpPr/>
          <p:nvPr/>
        </p:nvSpPr>
        <p:spPr>
          <a:xfrm>
            <a:off x="489515" y="6747640"/>
            <a:ext cx="1570140" cy="1932480"/>
          </a:xfrm>
          <a:prstGeom prst="donut">
            <a:avLst>
              <a:gd name="adj" fmla="val 42915"/>
            </a:avLst>
          </a:prstGeom>
          <a:solidFill>
            <a:srgbClr val="65BB48">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9" name="Google Shape;19;p2"/>
          <p:cNvSpPr/>
          <p:nvPr/>
        </p:nvSpPr>
        <p:spPr>
          <a:xfrm>
            <a:off x="10718013" y="4067120"/>
            <a:ext cx="396240" cy="487680"/>
          </a:xfrm>
          <a:prstGeom prst="ellipse">
            <a:avLst/>
          </a:prstGeom>
          <a:solidFill>
            <a:srgbClr val="E8004C">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20" name="Google Shape;20;p2"/>
          <p:cNvSpPr/>
          <p:nvPr/>
        </p:nvSpPr>
        <p:spPr>
          <a:xfrm>
            <a:off x="9878408" y="-480400"/>
            <a:ext cx="1781910" cy="2193120"/>
          </a:xfrm>
          <a:prstGeom prst="ellipse">
            <a:avLst/>
          </a:prstGeom>
          <a:solidFill>
            <a:srgbClr val="BBCD00">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21" name="Google Shape;21;p2"/>
          <p:cNvSpPr/>
          <p:nvPr/>
        </p:nvSpPr>
        <p:spPr>
          <a:xfrm>
            <a:off x="10718013" y="1284560"/>
            <a:ext cx="854880" cy="1052160"/>
          </a:xfrm>
          <a:prstGeom prst="ellipse">
            <a:avLst/>
          </a:prstGeom>
          <a:solidFill>
            <a:srgbClr val="65BB48">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22" name="Google Shape;22;p2"/>
          <p:cNvSpPr/>
          <p:nvPr/>
        </p:nvSpPr>
        <p:spPr>
          <a:xfrm>
            <a:off x="278168" y="1113440"/>
            <a:ext cx="1132950" cy="1394400"/>
          </a:xfrm>
          <a:prstGeom prst="ellipse">
            <a:avLst/>
          </a:prstGeom>
          <a:noFill/>
          <a:ln w="9525" cap="flat" cmpd="sng">
            <a:solidFill>
              <a:srgbClr val="00ACC3"/>
            </a:solidFill>
            <a:prstDash val="dash"/>
            <a:round/>
            <a:headEnd type="none" w="sm" len="sm"/>
            <a:tailEnd type="none" w="sm" len="sm"/>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23" name="Google Shape;23;p2"/>
          <p:cNvSpPr/>
          <p:nvPr/>
        </p:nvSpPr>
        <p:spPr>
          <a:xfrm>
            <a:off x="-158828" y="4693200"/>
            <a:ext cx="1530750" cy="1884000"/>
          </a:xfrm>
          <a:prstGeom prst="ellipse">
            <a:avLst/>
          </a:prstGeom>
          <a:noFill/>
          <a:ln w="9525" cap="flat" cmpd="sng">
            <a:solidFill>
              <a:srgbClr val="BBCD00"/>
            </a:solidFill>
            <a:prstDash val="dash"/>
            <a:round/>
            <a:headEnd type="none" w="sm" len="sm"/>
            <a:tailEnd type="none" w="sm" len="sm"/>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24" name="Google Shape;24;p2"/>
          <p:cNvSpPr/>
          <p:nvPr/>
        </p:nvSpPr>
        <p:spPr>
          <a:xfrm>
            <a:off x="10595098" y="1133280"/>
            <a:ext cx="1100580" cy="1354560"/>
          </a:xfrm>
          <a:prstGeom prst="ellipse">
            <a:avLst/>
          </a:prstGeom>
          <a:noFill/>
          <a:ln w="9525" cap="flat" cmpd="sng">
            <a:solidFill>
              <a:srgbClr val="65BB48"/>
            </a:solidFill>
            <a:prstDash val="dash"/>
            <a:round/>
            <a:headEnd type="none" w="sm" len="sm"/>
            <a:tailEnd type="none" w="sm" len="sm"/>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25" name="Google Shape;25;p2"/>
          <p:cNvSpPr/>
          <p:nvPr/>
        </p:nvSpPr>
        <p:spPr>
          <a:xfrm>
            <a:off x="1371923" y="6247320"/>
            <a:ext cx="267930" cy="329760"/>
          </a:xfrm>
          <a:prstGeom prst="ellipse">
            <a:avLst/>
          </a:prstGeom>
          <a:solidFill>
            <a:srgbClr val="F8BB00">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Tree>
    <p:extLst>
      <p:ext uri="{BB962C8B-B14F-4D97-AF65-F5344CB8AC3E}">
        <p14:creationId xmlns:p14="http://schemas.microsoft.com/office/powerpoint/2010/main" val="63630498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26"/>
        <p:cNvGrpSpPr/>
        <p:nvPr/>
      </p:nvGrpSpPr>
      <p:grpSpPr>
        <a:xfrm>
          <a:off x="0" y="0"/>
          <a:ext cx="0" cy="0"/>
          <a:chOff x="0" y="0"/>
          <a:chExt cx="0" cy="0"/>
        </a:xfrm>
      </p:grpSpPr>
      <p:sp>
        <p:nvSpPr>
          <p:cNvPr id="27" name="Google Shape;27;p3"/>
          <p:cNvSpPr/>
          <p:nvPr/>
        </p:nvSpPr>
        <p:spPr>
          <a:xfrm>
            <a:off x="3975660" y="-472720"/>
            <a:ext cx="3935880" cy="4844640"/>
          </a:xfrm>
          <a:prstGeom prst="ellipse">
            <a:avLst/>
          </a:prstGeom>
          <a:noFill/>
          <a:ln w="9525" cap="flat" cmpd="sng">
            <a:solidFill>
              <a:srgbClr val="A1BECC"/>
            </a:solidFill>
            <a:prstDash val="dash"/>
            <a:round/>
            <a:headEnd type="none" w="sm" len="sm"/>
            <a:tailEnd type="none" w="sm" len="sm"/>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28" name="Google Shape;28;p3"/>
          <p:cNvSpPr txBox="1">
            <a:spLocks noGrp="1"/>
          </p:cNvSpPr>
          <p:nvPr>
            <p:ph type="ctrTitle"/>
          </p:nvPr>
        </p:nvSpPr>
        <p:spPr>
          <a:xfrm>
            <a:off x="2305875" y="3874480"/>
            <a:ext cx="7275450" cy="1855680"/>
          </a:xfrm>
          <a:prstGeom prst="rect">
            <a:avLst/>
          </a:prstGeom>
        </p:spPr>
        <p:txBody>
          <a:bodyPr spcFirstLastPara="1" wrap="square" lIns="128726" tIns="128726" rIns="128726" bIns="128726" anchor="b" anchorCtr="0">
            <a:noAutofit/>
          </a:bodyPr>
          <a:lstStyle>
            <a:lvl1pPr lvl="0" algn="ctr" rtl="0">
              <a:spcBef>
                <a:spcPts val="0"/>
              </a:spcBef>
              <a:spcAft>
                <a:spcPts val="0"/>
              </a:spcAft>
              <a:buSzPts val="3600"/>
              <a:buNone/>
              <a:defRPr sz="5100"/>
            </a:lvl1pPr>
            <a:lvl2pPr lvl="1" algn="ctr" rtl="0">
              <a:spcBef>
                <a:spcPts val="0"/>
              </a:spcBef>
              <a:spcAft>
                <a:spcPts val="0"/>
              </a:spcAft>
              <a:buSzPts val="4800"/>
              <a:buNone/>
              <a:defRPr sz="6800"/>
            </a:lvl2pPr>
            <a:lvl3pPr lvl="2" algn="ctr" rtl="0">
              <a:spcBef>
                <a:spcPts val="0"/>
              </a:spcBef>
              <a:spcAft>
                <a:spcPts val="0"/>
              </a:spcAft>
              <a:buSzPts val="4800"/>
              <a:buNone/>
              <a:defRPr sz="6800"/>
            </a:lvl3pPr>
            <a:lvl4pPr lvl="3" algn="ctr" rtl="0">
              <a:spcBef>
                <a:spcPts val="0"/>
              </a:spcBef>
              <a:spcAft>
                <a:spcPts val="0"/>
              </a:spcAft>
              <a:buSzPts val="4800"/>
              <a:buNone/>
              <a:defRPr sz="6800"/>
            </a:lvl4pPr>
            <a:lvl5pPr lvl="4" algn="ctr" rtl="0">
              <a:spcBef>
                <a:spcPts val="0"/>
              </a:spcBef>
              <a:spcAft>
                <a:spcPts val="0"/>
              </a:spcAft>
              <a:buSzPts val="4800"/>
              <a:buNone/>
              <a:defRPr sz="6800"/>
            </a:lvl5pPr>
            <a:lvl6pPr lvl="5" algn="ctr" rtl="0">
              <a:spcBef>
                <a:spcPts val="0"/>
              </a:spcBef>
              <a:spcAft>
                <a:spcPts val="0"/>
              </a:spcAft>
              <a:buSzPts val="4800"/>
              <a:buNone/>
              <a:defRPr sz="6800"/>
            </a:lvl6pPr>
            <a:lvl7pPr lvl="6" algn="ctr" rtl="0">
              <a:spcBef>
                <a:spcPts val="0"/>
              </a:spcBef>
              <a:spcAft>
                <a:spcPts val="0"/>
              </a:spcAft>
              <a:buSzPts val="4800"/>
              <a:buNone/>
              <a:defRPr sz="6800"/>
            </a:lvl7pPr>
            <a:lvl8pPr lvl="7" algn="ctr" rtl="0">
              <a:spcBef>
                <a:spcPts val="0"/>
              </a:spcBef>
              <a:spcAft>
                <a:spcPts val="0"/>
              </a:spcAft>
              <a:buSzPts val="4800"/>
              <a:buNone/>
              <a:defRPr sz="6800"/>
            </a:lvl8pPr>
            <a:lvl9pPr lvl="8" algn="ctr" rtl="0">
              <a:spcBef>
                <a:spcPts val="0"/>
              </a:spcBef>
              <a:spcAft>
                <a:spcPts val="0"/>
              </a:spcAft>
              <a:buSzPts val="4800"/>
              <a:buNone/>
              <a:defRPr sz="6800"/>
            </a:lvl9pPr>
          </a:lstStyle>
          <a:p>
            <a:endParaRPr/>
          </a:p>
        </p:txBody>
      </p:sp>
      <p:sp>
        <p:nvSpPr>
          <p:cNvPr id="29" name="Google Shape;29;p3"/>
          <p:cNvSpPr txBox="1">
            <a:spLocks noGrp="1"/>
          </p:cNvSpPr>
          <p:nvPr>
            <p:ph type="subTitle" idx="1"/>
          </p:nvPr>
        </p:nvSpPr>
        <p:spPr>
          <a:xfrm>
            <a:off x="2305875" y="5519446"/>
            <a:ext cx="7275450" cy="1255680"/>
          </a:xfrm>
          <a:prstGeom prst="rect">
            <a:avLst/>
          </a:prstGeom>
        </p:spPr>
        <p:txBody>
          <a:bodyPr spcFirstLastPara="1" wrap="square" lIns="128726" tIns="128726" rIns="128726" bIns="128726" anchor="t" anchorCtr="0">
            <a:noAutofit/>
          </a:bodyPr>
          <a:lstStyle>
            <a:lvl1pPr lvl="0" algn="ctr" rtl="0">
              <a:spcBef>
                <a:spcPts val="0"/>
              </a:spcBef>
              <a:spcAft>
                <a:spcPts val="0"/>
              </a:spcAft>
              <a:buClr>
                <a:srgbClr val="A1BECC"/>
              </a:buClr>
              <a:buSzPts val="2400"/>
              <a:buNone/>
              <a:defRPr b="1">
                <a:solidFill>
                  <a:srgbClr val="A1BECC"/>
                </a:solidFill>
              </a:defRPr>
            </a:lvl1pPr>
            <a:lvl2pPr lvl="1" algn="ctr" rtl="0">
              <a:spcBef>
                <a:spcPts val="0"/>
              </a:spcBef>
              <a:spcAft>
                <a:spcPts val="0"/>
              </a:spcAft>
              <a:buClr>
                <a:srgbClr val="A1BECC"/>
              </a:buClr>
              <a:buSzPts val="3000"/>
              <a:buNone/>
              <a:defRPr sz="4200" b="1">
                <a:solidFill>
                  <a:srgbClr val="A1BECC"/>
                </a:solidFill>
              </a:defRPr>
            </a:lvl2pPr>
            <a:lvl3pPr lvl="2" algn="ctr" rtl="0">
              <a:spcBef>
                <a:spcPts val="0"/>
              </a:spcBef>
              <a:spcAft>
                <a:spcPts val="0"/>
              </a:spcAft>
              <a:buClr>
                <a:srgbClr val="A1BECC"/>
              </a:buClr>
              <a:buSzPts val="3000"/>
              <a:buNone/>
              <a:defRPr sz="4200" b="1">
                <a:solidFill>
                  <a:srgbClr val="A1BECC"/>
                </a:solidFill>
              </a:defRPr>
            </a:lvl3pPr>
            <a:lvl4pPr lvl="3" algn="ctr" rtl="0">
              <a:spcBef>
                <a:spcPts val="0"/>
              </a:spcBef>
              <a:spcAft>
                <a:spcPts val="0"/>
              </a:spcAft>
              <a:buClr>
                <a:srgbClr val="A1BECC"/>
              </a:buClr>
              <a:buSzPts val="3000"/>
              <a:buNone/>
              <a:defRPr sz="4200" b="1">
                <a:solidFill>
                  <a:srgbClr val="A1BECC"/>
                </a:solidFill>
              </a:defRPr>
            </a:lvl4pPr>
            <a:lvl5pPr lvl="4" algn="ctr" rtl="0">
              <a:spcBef>
                <a:spcPts val="0"/>
              </a:spcBef>
              <a:spcAft>
                <a:spcPts val="0"/>
              </a:spcAft>
              <a:buClr>
                <a:srgbClr val="A1BECC"/>
              </a:buClr>
              <a:buSzPts val="3000"/>
              <a:buNone/>
              <a:defRPr sz="4200" b="1">
                <a:solidFill>
                  <a:srgbClr val="A1BECC"/>
                </a:solidFill>
              </a:defRPr>
            </a:lvl5pPr>
            <a:lvl6pPr lvl="5" algn="ctr" rtl="0">
              <a:spcBef>
                <a:spcPts val="0"/>
              </a:spcBef>
              <a:spcAft>
                <a:spcPts val="0"/>
              </a:spcAft>
              <a:buClr>
                <a:srgbClr val="A1BECC"/>
              </a:buClr>
              <a:buSzPts val="3000"/>
              <a:buNone/>
              <a:defRPr sz="4200" b="1">
                <a:solidFill>
                  <a:srgbClr val="A1BECC"/>
                </a:solidFill>
              </a:defRPr>
            </a:lvl6pPr>
            <a:lvl7pPr lvl="6" algn="ctr" rtl="0">
              <a:spcBef>
                <a:spcPts val="0"/>
              </a:spcBef>
              <a:spcAft>
                <a:spcPts val="0"/>
              </a:spcAft>
              <a:buClr>
                <a:srgbClr val="A1BECC"/>
              </a:buClr>
              <a:buSzPts val="3000"/>
              <a:buNone/>
              <a:defRPr sz="4200" b="1">
                <a:solidFill>
                  <a:srgbClr val="A1BECC"/>
                </a:solidFill>
              </a:defRPr>
            </a:lvl7pPr>
            <a:lvl8pPr lvl="7" algn="ctr" rtl="0">
              <a:spcBef>
                <a:spcPts val="0"/>
              </a:spcBef>
              <a:spcAft>
                <a:spcPts val="0"/>
              </a:spcAft>
              <a:buClr>
                <a:srgbClr val="A1BECC"/>
              </a:buClr>
              <a:buSzPts val="3000"/>
              <a:buNone/>
              <a:defRPr sz="4200" b="1">
                <a:solidFill>
                  <a:srgbClr val="A1BECC"/>
                </a:solidFill>
              </a:defRPr>
            </a:lvl8pPr>
            <a:lvl9pPr lvl="8" algn="ctr" rtl="0">
              <a:spcBef>
                <a:spcPts val="0"/>
              </a:spcBef>
              <a:spcAft>
                <a:spcPts val="0"/>
              </a:spcAft>
              <a:buClr>
                <a:srgbClr val="A1BECC"/>
              </a:buClr>
              <a:buSzPts val="3000"/>
              <a:buNone/>
              <a:defRPr sz="4200" b="1">
                <a:solidFill>
                  <a:srgbClr val="A1BECC"/>
                </a:solidFill>
              </a:defRPr>
            </a:lvl9pPr>
          </a:lstStyle>
          <a:p>
            <a:endParaRPr/>
          </a:p>
        </p:txBody>
      </p:sp>
      <p:sp>
        <p:nvSpPr>
          <p:cNvPr id="30" name="Google Shape;30;p3"/>
          <p:cNvSpPr/>
          <p:nvPr/>
        </p:nvSpPr>
        <p:spPr>
          <a:xfrm>
            <a:off x="1838899" y="6381160"/>
            <a:ext cx="267930" cy="329760"/>
          </a:xfrm>
          <a:prstGeom prst="ellipse">
            <a:avLst/>
          </a:prstGeom>
          <a:solidFill>
            <a:srgbClr val="00D1C6">
              <a:alpha val="8692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31" name="Google Shape;31;p3"/>
          <p:cNvSpPr/>
          <p:nvPr/>
        </p:nvSpPr>
        <p:spPr>
          <a:xfrm>
            <a:off x="9919195" y="3951400"/>
            <a:ext cx="3051360" cy="3755520"/>
          </a:xfrm>
          <a:prstGeom prst="donut">
            <a:avLst>
              <a:gd name="adj" fmla="val 29778"/>
            </a:avLst>
          </a:prstGeom>
          <a:solidFill>
            <a:srgbClr val="00ACC3">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32" name="Google Shape;32;p3"/>
          <p:cNvSpPr/>
          <p:nvPr/>
        </p:nvSpPr>
        <p:spPr>
          <a:xfrm>
            <a:off x="489515" y="1822720"/>
            <a:ext cx="1272180" cy="1565760"/>
          </a:xfrm>
          <a:prstGeom prst="ellipse">
            <a:avLst/>
          </a:prstGeom>
          <a:solidFill>
            <a:srgbClr val="F8BB00">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33" name="Google Shape;33;p3"/>
          <p:cNvSpPr/>
          <p:nvPr/>
        </p:nvSpPr>
        <p:spPr>
          <a:xfrm>
            <a:off x="9412358" y="7460320"/>
            <a:ext cx="854880" cy="1052160"/>
          </a:xfrm>
          <a:prstGeom prst="ellipse">
            <a:avLst/>
          </a:prstGeom>
          <a:solidFill>
            <a:srgbClr val="00D1C6">
              <a:alpha val="8692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34" name="Google Shape;34;p3"/>
          <p:cNvSpPr/>
          <p:nvPr/>
        </p:nvSpPr>
        <p:spPr>
          <a:xfrm>
            <a:off x="300528" y="-914720"/>
            <a:ext cx="2969460" cy="3654720"/>
          </a:xfrm>
          <a:prstGeom prst="donut">
            <a:avLst>
              <a:gd name="adj" fmla="val 11909"/>
            </a:avLst>
          </a:prstGeom>
          <a:solidFill>
            <a:srgbClr val="ED4A00">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35" name="Google Shape;35;p3"/>
          <p:cNvSpPr/>
          <p:nvPr/>
        </p:nvSpPr>
        <p:spPr>
          <a:xfrm>
            <a:off x="9759913" y="1467960"/>
            <a:ext cx="854880" cy="1052160"/>
          </a:xfrm>
          <a:prstGeom prst="ellipse">
            <a:avLst/>
          </a:prstGeom>
          <a:solidFill>
            <a:srgbClr val="BBCD00">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36" name="Google Shape;36;p3"/>
          <p:cNvSpPr/>
          <p:nvPr/>
        </p:nvSpPr>
        <p:spPr>
          <a:xfrm>
            <a:off x="10485703" y="-472720"/>
            <a:ext cx="1570140" cy="1932480"/>
          </a:xfrm>
          <a:prstGeom prst="donut">
            <a:avLst>
              <a:gd name="adj" fmla="val 42915"/>
            </a:avLst>
          </a:prstGeom>
          <a:solidFill>
            <a:srgbClr val="65BB48">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37" name="Google Shape;37;p3"/>
          <p:cNvSpPr/>
          <p:nvPr/>
        </p:nvSpPr>
        <p:spPr>
          <a:xfrm>
            <a:off x="1842360" y="3284240"/>
            <a:ext cx="396240" cy="487680"/>
          </a:xfrm>
          <a:prstGeom prst="ellipse">
            <a:avLst/>
          </a:prstGeom>
          <a:solidFill>
            <a:srgbClr val="E8004C">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38" name="Google Shape;38;p3"/>
          <p:cNvSpPr/>
          <p:nvPr/>
        </p:nvSpPr>
        <p:spPr>
          <a:xfrm>
            <a:off x="234650" y="6437200"/>
            <a:ext cx="1781910" cy="2193120"/>
          </a:xfrm>
          <a:prstGeom prst="ellipse">
            <a:avLst/>
          </a:prstGeom>
          <a:solidFill>
            <a:srgbClr val="BBCD00">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39" name="Google Shape;39;p3"/>
          <p:cNvSpPr/>
          <p:nvPr/>
        </p:nvSpPr>
        <p:spPr>
          <a:xfrm>
            <a:off x="319860" y="5384874"/>
            <a:ext cx="592800" cy="729600"/>
          </a:xfrm>
          <a:prstGeom prst="ellipse">
            <a:avLst/>
          </a:prstGeom>
          <a:solidFill>
            <a:srgbClr val="65BB48">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40" name="Google Shape;40;p3"/>
          <p:cNvSpPr/>
          <p:nvPr/>
        </p:nvSpPr>
        <p:spPr>
          <a:xfrm>
            <a:off x="9194023" y="7191560"/>
            <a:ext cx="1291680" cy="1589280"/>
          </a:xfrm>
          <a:prstGeom prst="ellipse">
            <a:avLst/>
          </a:prstGeom>
          <a:noFill/>
          <a:ln w="9525" cap="flat" cmpd="sng">
            <a:solidFill>
              <a:srgbClr val="00ACC3"/>
            </a:solidFill>
            <a:prstDash val="dash"/>
            <a:round/>
            <a:headEnd type="none" w="sm" len="sm"/>
            <a:tailEnd type="none" w="sm" len="sm"/>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41" name="Google Shape;41;p3"/>
          <p:cNvSpPr/>
          <p:nvPr/>
        </p:nvSpPr>
        <p:spPr>
          <a:xfrm>
            <a:off x="9581325" y="1248160"/>
            <a:ext cx="1212120" cy="1491840"/>
          </a:xfrm>
          <a:prstGeom prst="ellipse">
            <a:avLst/>
          </a:prstGeom>
          <a:noFill/>
          <a:ln w="9525" cap="flat" cmpd="sng">
            <a:solidFill>
              <a:srgbClr val="BBCD00"/>
            </a:solidFill>
            <a:prstDash val="dash"/>
            <a:round/>
            <a:headEnd type="none" w="sm" len="sm"/>
            <a:tailEnd type="none" w="sm" len="sm"/>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42" name="Google Shape;42;p3"/>
          <p:cNvSpPr/>
          <p:nvPr/>
        </p:nvSpPr>
        <p:spPr>
          <a:xfrm>
            <a:off x="234650" y="5280000"/>
            <a:ext cx="762840" cy="938880"/>
          </a:xfrm>
          <a:prstGeom prst="ellipse">
            <a:avLst/>
          </a:prstGeom>
          <a:noFill/>
          <a:ln w="9525" cap="flat" cmpd="sng">
            <a:solidFill>
              <a:srgbClr val="65BB48"/>
            </a:solidFill>
            <a:prstDash val="dash"/>
            <a:round/>
            <a:headEnd type="none" w="sm" len="sm"/>
            <a:tailEnd type="none" w="sm" len="sm"/>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43" name="Google Shape;43;p3"/>
          <p:cNvSpPr/>
          <p:nvPr/>
        </p:nvSpPr>
        <p:spPr>
          <a:xfrm>
            <a:off x="10053388" y="747680"/>
            <a:ext cx="267930" cy="329760"/>
          </a:xfrm>
          <a:prstGeom prst="ellipse">
            <a:avLst/>
          </a:prstGeom>
          <a:solidFill>
            <a:srgbClr val="F8BB00">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44" name="Google Shape;44;p3"/>
          <p:cNvSpPr/>
          <p:nvPr/>
        </p:nvSpPr>
        <p:spPr>
          <a:xfrm>
            <a:off x="777628" y="-327520"/>
            <a:ext cx="2015130" cy="2480160"/>
          </a:xfrm>
          <a:prstGeom prst="ellipse">
            <a:avLst/>
          </a:prstGeom>
          <a:noFill/>
          <a:ln w="9525" cap="flat" cmpd="sng">
            <a:solidFill>
              <a:srgbClr val="E8004C"/>
            </a:solidFill>
            <a:prstDash val="dash"/>
            <a:round/>
            <a:headEnd type="none" w="sm" len="sm"/>
            <a:tailEnd type="none" w="sm" len="sm"/>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45" name="Google Shape;45;p3"/>
          <p:cNvSpPr txBox="1">
            <a:spLocks noGrp="1"/>
          </p:cNvSpPr>
          <p:nvPr>
            <p:ph type="sldNum" idx="12"/>
          </p:nvPr>
        </p:nvSpPr>
        <p:spPr>
          <a:xfrm>
            <a:off x="5638230" y="7602600"/>
            <a:ext cx="610740" cy="626400"/>
          </a:xfrm>
          <a:prstGeom prst="rect">
            <a:avLst/>
          </a:prstGeom>
        </p:spPr>
        <p:txBody>
          <a:bodyPr spcFirstLastPara="1" wrap="square" lIns="128726" tIns="128726" rIns="128726" bIns="128726" anchor="t" anchorCtr="0">
            <a:noAutofit/>
          </a:bodyPr>
          <a:lstStyle>
            <a:lvl1pPr lvl="0" algn="ctr">
              <a:buNone/>
              <a:defRPr/>
            </a:lvl1pPr>
            <a:lvl2pPr lvl="1" algn="ctr">
              <a:buNone/>
              <a:defRPr/>
            </a:lvl2pPr>
            <a:lvl3pPr lvl="2" algn="ctr">
              <a:buNone/>
              <a:defRPr/>
            </a:lvl3pPr>
            <a:lvl4pPr lvl="3" algn="ctr">
              <a:buNone/>
              <a:defRPr/>
            </a:lvl4pPr>
            <a:lvl5pPr lvl="4" algn="ctr">
              <a:buNone/>
              <a:defRPr/>
            </a:lvl5pPr>
            <a:lvl6pPr lvl="5" algn="ctr">
              <a:buNone/>
              <a:defRPr/>
            </a:lvl6pPr>
            <a:lvl7pPr lvl="6" algn="ctr">
              <a:buNone/>
              <a:defRPr/>
            </a:lvl7pPr>
            <a:lvl8pPr lvl="7" algn="ctr">
              <a:buNone/>
              <a:defRPr/>
            </a:lvl8pPr>
            <a:lvl9pPr lvl="8" algn="ctr">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15403616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46"/>
        <p:cNvGrpSpPr/>
        <p:nvPr/>
      </p:nvGrpSpPr>
      <p:grpSpPr>
        <a:xfrm>
          <a:off x="0" y="0"/>
          <a:ext cx="0" cy="0"/>
          <a:chOff x="0" y="0"/>
          <a:chExt cx="0" cy="0"/>
        </a:xfrm>
      </p:grpSpPr>
      <p:sp>
        <p:nvSpPr>
          <p:cNvPr id="47" name="Google Shape;47;p4"/>
          <p:cNvSpPr/>
          <p:nvPr/>
        </p:nvSpPr>
        <p:spPr>
          <a:xfrm>
            <a:off x="1556717" y="-1284440"/>
            <a:ext cx="8773830" cy="10798560"/>
          </a:xfrm>
          <a:prstGeom prst="ellipse">
            <a:avLst/>
          </a:prstGeom>
          <a:noFill/>
          <a:ln w="9525" cap="flat" cmpd="sng">
            <a:solidFill>
              <a:srgbClr val="A1BECC"/>
            </a:solidFill>
            <a:prstDash val="dash"/>
            <a:round/>
            <a:headEnd type="none" w="sm" len="sm"/>
            <a:tailEnd type="none" w="sm" len="sm"/>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48" name="Google Shape;48;p4"/>
          <p:cNvSpPr/>
          <p:nvPr/>
        </p:nvSpPr>
        <p:spPr>
          <a:xfrm>
            <a:off x="10834785" y="6623400"/>
            <a:ext cx="552240" cy="679680"/>
          </a:xfrm>
          <a:prstGeom prst="ellipse">
            <a:avLst/>
          </a:prstGeom>
          <a:solidFill>
            <a:srgbClr val="00D1C6">
              <a:alpha val="8692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49" name="Google Shape;49;p4"/>
          <p:cNvSpPr/>
          <p:nvPr/>
        </p:nvSpPr>
        <p:spPr>
          <a:xfrm>
            <a:off x="5600774" y="-1725840"/>
            <a:ext cx="3051360" cy="3755520"/>
          </a:xfrm>
          <a:prstGeom prst="donut">
            <a:avLst>
              <a:gd name="adj" fmla="val 17100"/>
            </a:avLst>
          </a:prstGeom>
          <a:solidFill>
            <a:srgbClr val="00D1C6">
              <a:alpha val="8692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50" name="Google Shape;50;p4"/>
          <p:cNvSpPr/>
          <p:nvPr/>
        </p:nvSpPr>
        <p:spPr>
          <a:xfrm>
            <a:off x="5262075" y="1288200"/>
            <a:ext cx="1363050" cy="1677600"/>
          </a:xfrm>
          <a:prstGeom prst="ellipse">
            <a:avLst/>
          </a:prstGeom>
          <a:solidFill>
            <a:srgbClr val="00ACC3">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51" name="Google Shape;51;p4"/>
          <p:cNvSpPr txBox="1">
            <a:spLocks noGrp="1"/>
          </p:cNvSpPr>
          <p:nvPr>
            <p:ph type="body" idx="1"/>
          </p:nvPr>
        </p:nvSpPr>
        <p:spPr>
          <a:xfrm>
            <a:off x="2445105" y="3072480"/>
            <a:ext cx="6996990" cy="3327360"/>
          </a:xfrm>
          <a:prstGeom prst="rect">
            <a:avLst/>
          </a:prstGeom>
        </p:spPr>
        <p:txBody>
          <a:bodyPr spcFirstLastPara="1" wrap="square" lIns="128726" tIns="128726" rIns="128726" bIns="128726" anchor="t" anchorCtr="0">
            <a:noAutofit/>
          </a:bodyPr>
          <a:lstStyle>
            <a:lvl1pPr marL="643738" lvl="0" indent="-536448" algn="ctr" rtl="0">
              <a:spcBef>
                <a:spcPts val="845"/>
              </a:spcBef>
              <a:spcAft>
                <a:spcPts val="0"/>
              </a:spcAft>
              <a:buSzPts val="2400"/>
              <a:buChar char="◎"/>
              <a:defRPr/>
            </a:lvl1pPr>
            <a:lvl2pPr marL="1287475" lvl="1" indent="-536448" algn="ctr" rtl="0">
              <a:spcBef>
                <a:spcPts val="0"/>
              </a:spcBef>
              <a:spcAft>
                <a:spcPts val="0"/>
              </a:spcAft>
              <a:buSzPts val="2400"/>
              <a:buChar char="◉"/>
              <a:defRPr/>
            </a:lvl2pPr>
            <a:lvl3pPr marL="1931213" lvl="2" indent="-536448" algn="ctr" rtl="0">
              <a:spcBef>
                <a:spcPts val="0"/>
              </a:spcBef>
              <a:spcAft>
                <a:spcPts val="0"/>
              </a:spcAft>
              <a:buSzPts val="2400"/>
              <a:buChar char="￮"/>
              <a:defRPr/>
            </a:lvl3pPr>
            <a:lvl4pPr marL="2574950" lvl="3" indent="-536448" algn="ctr" rtl="0">
              <a:spcBef>
                <a:spcPts val="0"/>
              </a:spcBef>
              <a:spcAft>
                <a:spcPts val="0"/>
              </a:spcAft>
              <a:buSzPts val="2400"/>
              <a:buChar char="●"/>
              <a:defRPr/>
            </a:lvl4pPr>
            <a:lvl5pPr marL="3218688" lvl="4" indent="-536448" algn="ctr" rtl="0">
              <a:spcBef>
                <a:spcPts val="0"/>
              </a:spcBef>
              <a:spcAft>
                <a:spcPts val="0"/>
              </a:spcAft>
              <a:buSzPts val="2400"/>
              <a:buChar char="○"/>
              <a:defRPr/>
            </a:lvl5pPr>
            <a:lvl6pPr marL="3862426" lvl="5" indent="-536448" algn="ctr" rtl="0">
              <a:spcBef>
                <a:spcPts val="0"/>
              </a:spcBef>
              <a:spcAft>
                <a:spcPts val="0"/>
              </a:spcAft>
              <a:buSzPts val="2400"/>
              <a:buChar char="■"/>
              <a:defRPr/>
            </a:lvl6pPr>
            <a:lvl7pPr marL="4506163" lvl="6" indent="-536448" algn="ctr" rtl="0">
              <a:spcBef>
                <a:spcPts val="0"/>
              </a:spcBef>
              <a:spcAft>
                <a:spcPts val="0"/>
              </a:spcAft>
              <a:buSzPts val="2400"/>
              <a:buChar char="●"/>
              <a:defRPr/>
            </a:lvl7pPr>
            <a:lvl8pPr marL="5149901" lvl="7" indent="-536448" algn="ctr" rtl="0">
              <a:spcBef>
                <a:spcPts val="0"/>
              </a:spcBef>
              <a:spcAft>
                <a:spcPts val="0"/>
              </a:spcAft>
              <a:buSzPts val="2400"/>
              <a:buChar char="○"/>
              <a:defRPr/>
            </a:lvl8pPr>
            <a:lvl9pPr marL="5793638" lvl="8" indent="-536448" algn="ctr">
              <a:spcBef>
                <a:spcPts val="0"/>
              </a:spcBef>
              <a:spcAft>
                <a:spcPts val="0"/>
              </a:spcAft>
              <a:buSzPts val="2400"/>
              <a:buChar char="■"/>
              <a:defRPr/>
            </a:lvl9pPr>
          </a:lstStyle>
          <a:p>
            <a:endParaRPr/>
          </a:p>
        </p:txBody>
      </p:sp>
      <p:sp>
        <p:nvSpPr>
          <p:cNvPr id="52" name="Google Shape;52;p4"/>
          <p:cNvSpPr txBox="1"/>
          <p:nvPr/>
        </p:nvSpPr>
        <p:spPr>
          <a:xfrm>
            <a:off x="4671420" y="1250190"/>
            <a:ext cx="2544360" cy="1045920"/>
          </a:xfrm>
          <a:prstGeom prst="rect">
            <a:avLst/>
          </a:prstGeom>
          <a:noFill/>
          <a:ln>
            <a:noFill/>
          </a:ln>
        </p:spPr>
        <p:txBody>
          <a:bodyPr spcFirstLastPara="1" wrap="square" lIns="128726" tIns="128726" rIns="128726" bIns="128726" anchor="t" anchorCtr="0">
            <a:noAutofit/>
          </a:bodyPr>
          <a:lstStyle/>
          <a:p>
            <a:pPr algn="ctr" defTabSz="914400">
              <a:buClr>
                <a:srgbClr val="000000"/>
              </a:buClr>
              <a:buFont typeface="Arial"/>
              <a:buNone/>
            </a:pPr>
            <a:r>
              <a:rPr lang="en" sz="13500" kern="0">
                <a:solidFill>
                  <a:srgbClr val="FFFFFF"/>
                </a:solidFill>
                <a:latin typeface="Nixie One"/>
                <a:ea typeface="Nixie One"/>
                <a:cs typeface="Nixie One"/>
                <a:sym typeface="Nixie One"/>
              </a:rPr>
              <a:t>“</a:t>
            </a:r>
            <a:endParaRPr sz="13500" kern="0">
              <a:solidFill>
                <a:srgbClr val="FFFFFF"/>
              </a:solidFill>
              <a:latin typeface="Nixie One"/>
              <a:ea typeface="Nixie One"/>
              <a:cs typeface="Nixie One"/>
              <a:sym typeface="Nixie One"/>
            </a:endParaRPr>
          </a:p>
        </p:txBody>
      </p:sp>
      <p:sp>
        <p:nvSpPr>
          <p:cNvPr id="53" name="Google Shape;53;p4"/>
          <p:cNvSpPr/>
          <p:nvPr/>
        </p:nvSpPr>
        <p:spPr>
          <a:xfrm>
            <a:off x="297993" y="4781360"/>
            <a:ext cx="1043640" cy="1284960"/>
          </a:xfrm>
          <a:prstGeom prst="ellipse">
            <a:avLst/>
          </a:prstGeom>
          <a:solidFill>
            <a:srgbClr val="ED4A00">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54" name="Google Shape;54;p4"/>
          <p:cNvSpPr/>
          <p:nvPr/>
        </p:nvSpPr>
        <p:spPr>
          <a:xfrm>
            <a:off x="-574893" y="6399840"/>
            <a:ext cx="2204670" cy="2713440"/>
          </a:xfrm>
          <a:prstGeom prst="donut">
            <a:avLst>
              <a:gd name="adj" fmla="val 10084"/>
            </a:avLst>
          </a:prstGeom>
          <a:solidFill>
            <a:srgbClr val="F8BB00">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55" name="Google Shape;55;p4"/>
          <p:cNvSpPr/>
          <p:nvPr/>
        </p:nvSpPr>
        <p:spPr>
          <a:xfrm>
            <a:off x="1734233" y="-370760"/>
            <a:ext cx="2166840" cy="2666880"/>
          </a:xfrm>
          <a:prstGeom prst="ellipse">
            <a:avLst/>
          </a:prstGeom>
          <a:solidFill>
            <a:srgbClr val="BBCD00">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56" name="Google Shape;56;p4"/>
          <p:cNvSpPr/>
          <p:nvPr/>
        </p:nvSpPr>
        <p:spPr>
          <a:xfrm>
            <a:off x="715683" y="1136480"/>
            <a:ext cx="625950" cy="770880"/>
          </a:xfrm>
          <a:prstGeom prst="donut">
            <a:avLst>
              <a:gd name="adj" fmla="val 37274"/>
            </a:avLst>
          </a:prstGeom>
          <a:solidFill>
            <a:srgbClr val="65BB48">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57" name="Google Shape;57;p4"/>
          <p:cNvSpPr/>
          <p:nvPr/>
        </p:nvSpPr>
        <p:spPr>
          <a:xfrm>
            <a:off x="1341633" y="6066320"/>
            <a:ext cx="396240" cy="487680"/>
          </a:xfrm>
          <a:prstGeom prst="ellipse">
            <a:avLst/>
          </a:prstGeom>
          <a:solidFill>
            <a:srgbClr val="E8004C">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58" name="Google Shape;58;p4"/>
          <p:cNvSpPr/>
          <p:nvPr/>
        </p:nvSpPr>
        <p:spPr>
          <a:xfrm>
            <a:off x="1582165" y="2098120"/>
            <a:ext cx="396240" cy="487680"/>
          </a:xfrm>
          <a:prstGeom prst="ellipse">
            <a:avLst/>
          </a:prstGeom>
          <a:solidFill>
            <a:srgbClr val="00ACC3">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59" name="Google Shape;59;p4"/>
          <p:cNvSpPr/>
          <p:nvPr/>
        </p:nvSpPr>
        <p:spPr>
          <a:xfrm>
            <a:off x="10067818" y="2357280"/>
            <a:ext cx="1363050" cy="1677600"/>
          </a:xfrm>
          <a:prstGeom prst="ellipse">
            <a:avLst/>
          </a:prstGeom>
          <a:solidFill>
            <a:srgbClr val="F8BB00">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60" name="Google Shape;60;p4"/>
          <p:cNvSpPr/>
          <p:nvPr/>
        </p:nvSpPr>
        <p:spPr>
          <a:xfrm>
            <a:off x="10465878" y="3267480"/>
            <a:ext cx="1976130" cy="2432160"/>
          </a:xfrm>
          <a:prstGeom prst="donut">
            <a:avLst>
              <a:gd name="adj" fmla="val 5022"/>
            </a:avLst>
          </a:prstGeom>
          <a:solidFill>
            <a:srgbClr val="ED4A00">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61" name="Google Shape;61;p4"/>
          <p:cNvSpPr/>
          <p:nvPr/>
        </p:nvSpPr>
        <p:spPr>
          <a:xfrm>
            <a:off x="10360708" y="5942160"/>
            <a:ext cx="777270" cy="957120"/>
          </a:xfrm>
          <a:prstGeom prst="donut">
            <a:avLst>
              <a:gd name="adj" fmla="val 43984"/>
            </a:avLst>
          </a:prstGeom>
          <a:solidFill>
            <a:srgbClr val="BBCD00">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62" name="Google Shape;62;p4"/>
          <p:cNvSpPr/>
          <p:nvPr/>
        </p:nvSpPr>
        <p:spPr>
          <a:xfrm>
            <a:off x="11191408" y="1907360"/>
            <a:ext cx="239460" cy="294720"/>
          </a:xfrm>
          <a:prstGeom prst="ellipse">
            <a:avLst/>
          </a:prstGeom>
          <a:solidFill>
            <a:srgbClr val="E8004C">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63" name="Google Shape;63;p4"/>
          <p:cNvSpPr txBox="1">
            <a:spLocks noGrp="1"/>
          </p:cNvSpPr>
          <p:nvPr>
            <p:ph type="sldNum" idx="12"/>
          </p:nvPr>
        </p:nvSpPr>
        <p:spPr>
          <a:xfrm>
            <a:off x="5638230" y="7602600"/>
            <a:ext cx="610740" cy="626400"/>
          </a:xfrm>
          <a:prstGeom prst="rect">
            <a:avLst/>
          </a:prstGeom>
        </p:spPr>
        <p:txBody>
          <a:bodyPr spcFirstLastPara="1" wrap="square" lIns="128726" tIns="128726" rIns="128726" bIns="128726" anchor="t" anchorCtr="0">
            <a:noAutofit/>
          </a:bodyPr>
          <a:lstStyle>
            <a:lvl1pPr lvl="0" algn="ctr" rtl="0">
              <a:buNone/>
              <a:defRPr/>
            </a:lvl1pPr>
            <a:lvl2pPr lvl="1" algn="ctr" rtl="0">
              <a:buNone/>
              <a:defRPr/>
            </a:lvl2pPr>
            <a:lvl3pPr lvl="2" algn="ctr" rtl="0">
              <a:buNone/>
              <a:defRPr/>
            </a:lvl3pPr>
            <a:lvl4pPr lvl="3" algn="ctr" rtl="0">
              <a:buNone/>
              <a:defRPr/>
            </a:lvl4pPr>
            <a:lvl5pPr lvl="4" algn="ctr" rtl="0">
              <a:buNone/>
              <a:defRPr/>
            </a:lvl5pPr>
            <a:lvl6pPr lvl="5" algn="ctr" rtl="0">
              <a:buNone/>
              <a:defRPr/>
            </a:lvl6pPr>
            <a:lvl7pPr lvl="6" algn="ctr" rtl="0">
              <a:buNone/>
              <a:defRPr/>
            </a:lvl7pPr>
            <a:lvl8pPr lvl="7" algn="ctr" rtl="0">
              <a:buNone/>
              <a:defRPr/>
            </a:lvl8pPr>
            <a:lvl9pPr lvl="8" algn="ctr"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8728280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64"/>
        <p:cNvGrpSpPr/>
        <p:nvPr/>
      </p:nvGrpSpPr>
      <p:grpSpPr>
        <a:xfrm>
          <a:off x="0" y="0"/>
          <a:ext cx="0" cy="0"/>
          <a:chOff x="0" y="0"/>
          <a:chExt cx="0" cy="0"/>
        </a:xfrm>
      </p:grpSpPr>
      <p:sp>
        <p:nvSpPr>
          <p:cNvPr id="65" name="Google Shape;65;p5"/>
          <p:cNvSpPr/>
          <p:nvPr/>
        </p:nvSpPr>
        <p:spPr>
          <a:xfrm>
            <a:off x="1487460" y="4317720"/>
            <a:ext cx="1161810" cy="1429920"/>
          </a:xfrm>
          <a:prstGeom prst="ellipse">
            <a:avLst/>
          </a:prstGeom>
          <a:noFill/>
          <a:ln w="9525" cap="flat" cmpd="sng">
            <a:solidFill>
              <a:srgbClr val="BBCD00"/>
            </a:solidFill>
            <a:prstDash val="dash"/>
            <a:round/>
            <a:headEnd type="none" w="sm" len="sm"/>
            <a:tailEnd type="none" w="sm" len="sm"/>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66" name="Google Shape;66;p5"/>
          <p:cNvSpPr txBox="1">
            <a:spLocks noGrp="1"/>
          </p:cNvSpPr>
          <p:nvPr>
            <p:ph type="title"/>
          </p:nvPr>
        </p:nvSpPr>
        <p:spPr>
          <a:xfrm>
            <a:off x="3816638" y="1454480"/>
            <a:ext cx="6858150" cy="1025760"/>
          </a:xfrm>
          <a:prstGeom prst="rect">
            <a:avLst/>
          </a:prstGeom>
        </p:spPr>
        <p:txBody>
          <a:bodyPr spcFirstLastPara="1" wrap="square" lIns="128726" tIns="128726" rIns="128726" bIns="128726" anchor="b" anchorCtr="0">
            <a:noAutofit/>
          </a:bodyPr>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
        <p:nvSpPr>
          <p:cNvPr id="67" name="Google Shape;67;p5"/>
          <p:cNvSpPr txBox="1">
            <a:spLocks noGrp="1"/>
          </p:cNvSpPr>
          <p:nvPr>
            <p:ph type="body" idx="1"/>
          </p:nvPr>
        </p:nvSpPr>
        <p:spPr>
          <a:xfrm>
            <a:off x="3816638" y="2441213"/>
            <a:ext cx="6858150" cy="4457760"/>
          </a:xfrm>
          <a:prstGeom prst="rect">
            <a:avLst/>
          </a:prstGeom>
        </p:spPr>
        <p:txBody>
          <a:bodyPr spcFirstLastPara="1" wrap="square" lIns="128726" tIns="128726" rIns="128726" bIns="128726" anchor="t" anchorCtr="0">
            <a:noAutofit/>
          </a:bodyPr>
          <a:lstStyle>
            <a:lvl1pPr marL="643738" lvl="0" indent="-536448">
              <a:spcBef>
                <a:spcPts val="845"/>
              </a:spcBef>
              <a:spcAft>
                <a:spcPts val="0"/>
              </a:spcAft>
              <a:buSzPts val="2400"/>
              <a:buChar char="◎"/>
              <a:defRPr sz="3400"/>
            </a:lvl1pPr>
            <a:lvl2pPr marL="1287475" lvl="1" indent="-536448">
              <a:spcBef>
                <a:spcPts val="0"/>
              </a:spcBef>
              <a:spcAft>
                <a:spcPts val="0"/>
              </a:spcAft>
              <a:buSzPts val="2400"/>
              <a:buChar char="◉"/>
              <a:defRPr/>
            </a:lvl2pPr>
            <a:lvl3pPr marL="1931213" lvl="2" indent="-536448">
              <a:spcBef>
                <a:spcPts val="0"/>
              </a:spcBef>
              <a:spcAft>
                <a:spcPts val="0"/>
              </a:spcAft>
              <a:buSzPts val="2400"/>
              <a:buChar char="￮"/>
              <a:defRPr/>
            </a:lvl3pPr>
            <a:lvl4pPr marL="2574950" lvl="3" indent="-536448">
              <a:spcBef>
                <a:spcPts val="0"/>
              </a:spcBef>
              <a:spcAft>
                <a:spcPts val="0"/>
              </a:spcAft>
              <a:buSzPts val="2400"/>
              <a:buChar char="●"/>
              <a:defRPr sz="3400"/>
            </a:lvl4pPr>
            <a:lvl5pPr marL="3218688" lvl="4" indent="-536448">
              <a:spcBef>
                <a:spcPts val="0"/>
              </a:spcBef>
              <a:spcAft>
                <a:spcPts val="0"/>
              </a:spcAft>
              <a:buSzPts val="2400"/>
              <a:buChar char="○"/>
              <a:defRPr sz="3400"/>
            </a:lvl5pPr>
            <a:lvl6pPr marL="3862426" lvl="5" indent="-536448">
              <a:spcBef>
                <a:spcPts val="0"/>
              </a:spcBef>
              <a:spcAft>
                <a:spcPts val="0"/>
              </a:spcAft>
              <a:buSzPts val="2400"/>
              <a:buChar char="■"/>
              <a:defRPr sz="3400"/>
            </a:lvl6pPr>
            <a:lvl7pPr marL="4506163" lvl="6" indent="-536448">
              <a:spcBef>
                <a:spcPts val="0"/>
              </a:spcBef>
              <a:spcAft>
                <a:spcPts val="0"/>
              </a:spcAft>
              <a:buSzPts val="2400"/>
              <a:buChar char="●"/>
              <a:defRPr sz="3400"/>
            </a:lvl7pPr>
            <a:lvl8pPr marL="5149901" lvl="7" indent="-536448">
              <a:spcBef>
                <a:spcPts val="0"/>
              </a:spcBef>
              <a:spcAft>
                <a:spcPts val="0"/>
              </a:spcAft>
              <a:buSzPts val="2400"/>
              <a:buChar char="○"/>
              <a:defRPr sz="3400"/>
            </a:lvl8pPr>
            <a:lvl9pPr marL="5793638" lvl="8" indent="-536448">
              <a:spcBef>
                <a:spcPts val="0"/>
              </a:spcBef>
              <a:spcAft>
                <a:spcPts val="0"/>
              </a:spcAft>
              <a:buSzPts val="2400"/>
              <a:buChar char="■"/>
              <a:defRPr sz="3400"/>
            </a:lvl9pPr>
          </a:lstStyle>
          <a:p>
            <a:endParaRPr/>
          </a:p>
        </p:txBody>
      </p:sp>
      <p:sp>
        <p:nvSpPr>
          <p:cNvPr id="68" name="Google Shape;68;p5"/>
          <p:cNvSpPr/>
          <p:nvPr/>
        </p:nvSpPr>
        <p:spPr>
          <a:xfrm>
            <a:off x="337903" y="-330080"/>
            <a:ext cx="3051360" cy="3755520"/>
          </a:xfrm>
          <a:prstGeom prst="donut">
            <a:avLst>
              <a:gd name="adj" fmla="val 29778"/>
            </a:avLst>
          </a:prstGeom>
          <a:solidFill>
            <a:srgbClr val="00D1C6">
              <a:alpha val="8692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69" name="Google Shape;69;p5"/>
          <p:cNvSpPr/>
          <p:nvPr/>
        </p:nvSpPr>
        <p:spPr>
          <a:xfrm>
            <a:off x="-198803" y="2176080"/>
            <a:ext cx="1272180" cy="1565760"/>
          </a:xfrm>
          <a:prstGeom prst="ellipse">
            <a:avLst/>
          </a:prstGeom>
          <a:solidFill>
            <a:srgbClr val="ED4A00">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70" name="Google Shape;70;p5"/>
          <p:cNvSpPr/>
          <p:nvPr/>
        </p:nvSpPr>
        <p:spPr>
          <a:xfrm>
            <a:off x="3041480" y="389800"/>
            <a:ext cx="854880" cy="1052160"/>
          </a:xfrm>
          <a:prstGeom prst="ellipse">
            <a:avLst/>
          </a:prstGeom>
          <a:solidFill>
            <a:srgbClr val="00ACC3">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71" name="Google Shape;71;p5"/>
          <p:cNvSpPr/>
          <p:nvPr/>
        </p:nvSpPr>
        <p:spPr>
          <a:xfrm>
            <a:off x="1025343" y="3741840"/>
            <a:ext cx="1054560" cy="1297920"/>
          </a:xfrm>
          <a:prstGeom prst="donut">
            <a:avLst>
              <a:gd name="adj" fmla="val 22275"/>
            </a:avLst>
          </a:prstGeom>
          <a:solidFill>
            <a:srgbClr val="F8BB00">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72" name="Google Shape;72;p5"/>
          <p:cNvSpPr/>
          <p:nvPr/>
        </p:nvSpPr>
        <p:spPr>
          <a:xfrm>
            <a:off x="199778" y="6639920"/>
            <a:ext cx="1570140" cy="1932480"/>
          </a:xfrm>
          <a:prstGeom prst="ellipse">
            <a:avLst/>
          </a:prstGeom>
          <a:solidFill>
            <a:srgbClr val="BBCD00">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73" name="Google Shape;73;p5"/>
          <p:cNvSpPr/>
          <p:nvPr/>
        </p:nvSpPr>
        <p:spPr>
          <a:xfrm>
            <a:off x="1710540" y="6177560"/>
            <a:ext cx="715650" cy="880800"/>
          </a:xfrm>
          <a:prstGeom prst="donut">
            <a:avLst>
              <a:gd name="adj" fmla="val 42915"/>
            </a:avLst>
          </a:prstGeom>
          <a:solidFill>
            <a:srgbClr val="65BB48">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74" name="Google Shape;74;p5"/>
          <p:cNvSpPr/>
          <p:nvPr/>
        </p:nvSpPr>
        <p:spPr>
          <a:xfrm>
            <a:off x="570148" y="4788840"/>
            <a:ext cx="396240" cy="487680"/>
          </a:xfrm>
          <a:prstGeom prst="ellipse">
            <a:avLst/>
          </a:prstGeom>
          <a:solidFill>
            <a:srgbClr val="E8004C">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75" name="Google Shape;75;p5"/>
          <p:cNvSpPr/>
          <p:nvPr/>
        </p:nvSpPr>
        <p:spPr>
          <a:xfrm>
            <a:off x="10068305" y="672760"/>
            <a:ext cx="715650" cy="880800"/>
          </a:xfrm>
          <a:prstGeom prst="ellipse">
            <a:avLst/>
          </a:prstGeom>
          <a:solidFill>
            <a:srgbClr val="F8BB00">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76" name="Google Shape;76;p5"/>
          <p:cNvSpPr/>
          <p:nvPr/>
        </p:nvSpPr>
        <p:spPr>
          <a:xfrm>
            <a:off x="11491350" y="1631640"/>
            <a:ext cx="516750" cy="636000"/>
          </a:xfrm>
          <a:prstGeom prst="ellipse">
            <a:avLst/>
          </a:prstGeom>
          <a:solidFill>
            <a:srgbClr val="00D1C6">
              <a:alpha val="8692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77" name="Google Shape;77;p5"/>
          <p:cNvSpPr/>
          <p:nvPr/>
        </p:nvSpPr>
        <p:spPr>
          <a:xfrm>
            <a:off x="10783955" y="-513800"/>
            <a:ext cx="964080" cy="1186560"/>
          </a:xfrm>
          <a:prstGeom prst="donut">
            <a:avLst>
              <a:gd name="adj" fmla="val 31897"/>
            </a:avLst>
          </a:prstGeom>
          <a:solidFill>
            <a:srgbClr val="00ACC3">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78" name="Google Shape;78;p5"/>
          <p:cNvSpPr/>
          <p:nvPr/>
        </p:nvSpPr>
        <p:spPr>
          <a:xfrm>
            <a:off x="11246950" y="2586120"/>
            <a:ext cx="244530" cy="300960"/>
          </a:xfrm>
          <a:prstGeom prst="ellipse">
            <a:avLst/>
          </a:prstGeom>
          <a:solidFill>
            <a:srgbClr val="BBCD00">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79" name="Google Shape;79;p5"/>
          <p:cNvSpPr/>
          <p:nvPr/>
        </p:nvSpPr>
        <p:spPr>
          <a:xfrm>
            <a:off x="2832830" y="133000"/>
            <a:ext cx="1272180" cy="1565760"/>
          </a:xfrm>
          <a:prstGeom prst="ellipse">
            <a:avLst/>
          </a:prstGeom>
          <a:noFill/>
          <a:ln w="9525" cap="flat" cmpd="sng">
            <a:solidFill>
              <a:srgbClr val="00ACC3"/>
            </a:solidFill>
            <a:prstDash val="dash"/>
            <a:round/>
            <a:headEnd type="none" w="sm" len="sm"/>
            <a:tailEnd type="none" w="sm" len="sm"/>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80" name="Google Shape;80;p5"/>
          <p:cNvSpPr/>
          <p:nvPr/>
        </p:nvSpPr>
        <p:spPr>
          <a:xfrm>
            <a:off x="10481673" y="1102200"/>
            <a:ext cx="584610" cy="719520"/>
          </a:xfrm>
          <a:prstGeom prst="ellipse">
            <a:avLst/>
          </a:prstGeom>
          <a:noFill/>
          <a:ln w="9525" cap="flat" cmpd="sng">
            <a:solidFill>
              <a:srgbClr val="ED4A00"/>
            </a:solidFill>
            <a:prstDash val="dash"/>
            <a:round/>
            <a:headEnd type="none" w="sm" len="sm"/>
            <a:tailEnd type="none" w="sm" len="sm"/>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81" name="Google Shape;81;p5"/>
          <p:cNvSpPr txBox="1">
            <a:spLocks noGrp="1"/>
          </p:cNvSpPr>
          <p:nvPr>
            <p:ph type="sldNum" idx="12"/>
          </p:nvPr>
        </p:nvSpPr>
        <p:spPr>
          <a:xfrm>
            <a:off x="11226313" y="7602600"/>
            <a:ext cx="610740" cy="626400"/>
          </a:xfrm>
          <a:prstGeom prst="rect">
            <a:avLst/>
          </a:prstGeom>
        </p:spPr>
        <p:txBody>
          <a:bodyPr spcFirstLastPara="1" wrap="square" lIns="128726" tIns="128726" rIns="128726" bIns="128726"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32017809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1 column + image">
  <p:cSld name="1 column + image">
    <p:spTree>
      <p:nvGrpSpPr>
        <p:cNvPr id="1" name="Shape 82"/>
        <p:cNvGrpSpPr/>
        <p:nvPr/>
      </p:nvGrpSpPr>
      <p:grpSpPr>
        <a:xfrm>
          <a:off x="0" y="0"/>
          <a:ext cx="0" cy="0"/>
          <a:chOff x="0" y="0"/>
          <a:chExt cx="0" cy="0"/>
        </a:xfrm>
      </p:grpSpPr>
      <p:sp>
        <p:nvSpPr>
          <p:cNvPr id="83" name="Google Shape;83;p6"/>
          <p:cNvSpPr txBox="1">
            <a:spLocks noGrp="1"/>
          </p:cNvSpPr>
          <p:nvPr>
            <p:ph type="title"/>
          </p:nvPr>
        </p:nvSpPr>
        <p:spPr>
          <a:xfrm>
            <a:off x="5943600" y="1454480"/>
            <a:ext cx="4731480" cy="1025760"/>
          </a:xfrm>
          <a:prstGeom prst="rect">
            <a:avLst/>
          </a:prstGeom>
        </p:spPr>
        <p:txBody>
          <a:bodyPr spcFirstLastPara="1" wrap="square" lIns="128726" tIns="128726" rIns="128726" bIns="128726" anchor="b" anchorCtr="0">
            <a:noAutofit/>
          </a:bodyPr>
          <a:lstStyle>
            <a:lvl1pPr lvl="0" rtl="0">
              <a:spcBef>
                <a:spcPts val="0"/>
              </a:spcBef>
              <a:spcAft>
                <a:spcPts val="0"/>
              </a:spcAft>
              <a:buSzPts val="1800"/>
              <a:buNone/>
              <a:defRPr/>
            </a:lvl1pPr>
            <a:lvl2pPr lvl="1" rtl="0">
              <a:spcBef>
                <a:spcPts val="0"/>
              </a:spcBef>
              <a:spcAft>
                <a:spcPts val="0"/>
              </a:spcAft>
              <a:buSzPts val="1800"/>
              <a:buNone/>
              <a:defRPr/>
            </a:lvl2pPr>
            <a:lvl3pPr lvl="2" rtl="0">
              <a:spcBef>
                <a:spcPts val="0"/>
              </a:spcBef>
              <a:spcAft>
                <a:spcPts val="0"/>
              </a:spcAft>
              <a:buSzPts val="1800"/>
              <a:buNone/>
              <a:defRPr/>
            </a:lvl3pPr>
            <a:lvl4pPr lvl="3" rtl="0">
              <a:spcBef>
                <a:spcPts val="0"/>
              </a:spcBef>
              <a:spcAft>
                <a:spcPts val="0"/>
              </a:spcAft>
              <a:buSzPts val="1800"/>
              <a:buNone/>
              <a:defRPr/>
            </a:lvl4pPr>
            <a:lvl5pPr lvl="4" rtl="0">
              <a:spcBef>
                <a:spcPts val="0"/>
              </a:spcBef>
              <a:spcAft>
                <a:spcPts val="0"/>
              </a:spcAft>
              <a:buSzPts val="1800"/>
              <a:buNone/>
              <a:defRPr/>
            </a:lvl5pPr>
            <a:lvl6pPr lvl="5" rtl="0">
              <a:spcBef>
                <a:spcPts val="0"/>
              </a:spcBef>
              <a:spcAft>
                <a:spcPts val="0"/>
              </a:spcAft>
              <a:buSzPts val="1800"/>
              <a:buNone/>
              <a:defRPr/>
            </a:lvl6pPr>
            <a:lvl7pPr lvl="6" rtl="0">
              <a:spcBef>
                <a:spcPts val="0"/>
              </a:spcBef>
              <a:spcAft>
                <a:spcPts val="0"/>
              </a:spcAft>
              <a:buSzPts val="1800"/>
              <a:buNone/>
              <a:defRPr/>
            </a:lvl7pPr>
            <a:lvl8pPr lvl="7" rtl="0">
              <a:spcBef>
                <a:spcPts val="0"/>
              </a:spcBef>
              <a:spcAft>
                <a:spcPts val="0"/>
              </a:spcAft>
              <a:buSzPts val="1800"/>
              <a:buNone/>
              <a:defRPr/>
            </a:lvl8pPr>
            <a:lvl9pPr lvl="8" rtl="0">
              <a:spcBef>
                <a:spcPts val="0"/>
              </a:spcBef>
              <a:spcAft>
                <a:spcPts val="0"/>
              </a:spcAft>
              <a:buSzPts val="1800"/>
              <a:buNone/>
              <a:defRPr/>
            </a:lvl9pPr>
          </a:lstStyle>
          <a:p>
            <a:endParaRPr/>
          </a:p>
        </p:txBody>
      </p:sp>
      <p:sp>
        <p:nvSpPr>
          <p:cNvPr id="84" name="Google Shape;84;p6"/>
          <p:cNvSpPr txBox="1">
            <a:spLocks noGrp="1"/>
          </p:cNvSpPr>
          <p:nvPr>
            <p:ph type="body" idx="1"/>
          </p:nvPr>
        </p:nvSpPr>
        <p:spPr>
          <a:xfrm>
            <a:off x="5943600" y="2441206"/>
            <a:ext cx="4731480" cy="4457760"/>
          </a:xfrm>
          <a:prstGeom prst="rect">
            <a:avLst/>
          </a:prstGeom>
        </p:spPr>
        <p:txBody>
          <a:bodyPr spcFirstLastPara="1" wrap="square" lIns="128726" tIns="128726" rIns="128726" bIns="128726" anchor="t" anchorCtr="0">
            <a:noAutofit/>
          </a:bodyPr>
          <a:lstStyle>
            <a:lvl1pPr marL="643738" lvl="0" indent="-500685" rtl="0">
              <a:spcBef>
                <a:spcPts val="845"/>
              </a:spcBef>
              <a:spcAft>
                <a:spcPts val="0"/>
              </a:spcAft>
              <a:buSzPts val="2000"/>
              <a:buChar char="◎"/>
              <a:defRPr sz="2800"/>
            </a:lvl1pPr>
            <a:lvl2pPr marL="1287475" lvl="1" indent="-500685" rtl="0">
              <a:spcBef>
                <a:spcPts val="0"/>
              </a:spcBef>
              <a:spcAft>
                <a:spcPts val="0"/>
              </a:spcAft>
              <a:buSzPts val="2000"/>
              <a:buChar char="◉"/>
              <a:defRPr sz="2800"/>
            </a:lvl2pPr>
            <a:lvl3pPr marL="1931213" lvl="2" indent="-500685" rtl="0">
              <a:spcBef>
                <a:spcPts val="0"/>
              </a:spcBef>
              <a:spcAft>
                <a:spcPts val="0"/>
              </a:spcAft>
              <a:buSzPts val="2000"/>
              <a:buChar char="￮"/>
              <a:defRPr sz="2800"/>
            </a:lvl3pPr>
            <a:lvl4pPr marL="2574950" lvl="3" indent="-500685" rtl="0">
              <a:spcBef>
                <a:spcPts val="0"/>
              </a:spcBef>
              <a:spcAft>
                <a:spcPts val="0"/>
              </a:spcAft>
              <a:buSzPts val="2000"/>
              <a:buChar char="●"/>
              <a:defRPr sz="2800"/>
            </a:lvl4pPr>
            <a:lvl5pPr marL="3218688" lvl="4" indent="-500685" rtl="0">
              <a:spcBef>
                <a:spcPts val="0"/>
              </a:spcBef>
              <a:spcAft>
                <a:spcPts val="0"/>
              </a:spcAft>
              <a:buSzPts val="2000"/>
              <a:buChar char="○"/>
              <a:defRPr sz="2800"/>
            </a:lvl5pPr>
            <a:lvl6pPr marL="3862426" lvl="5" indent="-500685" rtl="0">
              <a:spcBef>
                <a:spcPts val="0"/>
              </a:spcBef>
              <a:spcAft>
                <a:spcPts val="0"/>
              </a:spcAft>
              <a:buSzPts val="2000"/>
              <a:buChar char="■"/>
              <a:defRPr sz="2800"/>
            </a:lvl6pPr>
            <a:lvl7pPr marL="4506163" lvl="6" indent="-500685" rtl="0">
              <a:spcBef>
                <a:spcPts val="0"/>
              </a:spcBef>
              <a:spcAft>
                <a:spcPts val="0"/>
              </a:spcAft>
              <a:buSzPts val="2000"/>
              <a:buChar char="●"/>
              <a:defRPr sz="2800"/>
            </a:lvl7pPr>
            <a:lvl8pPr marL="5149901" lvl="7" indent="-500685" rtl="0">
              <a:spcBef>
                <a:spcPts val="0"/>
              </a:spcBef>
              <a:spcAft>
                <a:spcPts val="0"/>
              </a:spcAft>
              <a:buSzPts val="2000"/>
              <a:buChar char="○"/>
              <a:defRPr sz="2800"/>
            </a:lvl8pPr>
            <a:lvl9pPr marL="5793638" lvl="8" indent="-500685" rtl="0">
              <a:spcBef>
                <a:spcPts val="0"/>
              </a:spcBef>
              <a:spcAft>
                <a:spcPts val="0"/>
              </a:spcAft>
              <a:buSzPts val="2000"/>
              <a:buChar char="■"/>
              <a:defRPr sz="2800"/>
            </a:lvl9pPr>
          </a:lstStyle>
          <a:p>
            <a:endParaRPr/>
          </a:p>
        </p:txBody>
      </p:sp>
      <p:sp>
        <p:nvSpPr>
          <p:cNvPr id="85" name="Google Shape;85;p6"/>
          <p:cNvSpPr/>
          <p:nvPr/>
        </p:nvSpPr>
        <p:spPr>
          <a:xfrm>
            <a:off x="754357" y="1203120"/>
            <a:ext cx="4731480" cy="5823360"/>
          </a:xfrm>
          <a:prstGeom prst="ellipse">
            <a:avLst/>
          </a:prstGeom>
          <a:solidFill>
            <a:srgbClr val="ED4A00">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86" name="Google Shape;86;p6"/>
          <p:cNvSpPr/>
          <p:nvPr/>
        </p:nvSpPr>
        <p:spPr>
          <a:xfrm>
            <a:off x="-384345" y="-570320"/>
            <a:ext cx="1375140" cy="1692480"/>
          </a:xfrm>
          <a:prstGeom prst="ellipse">
            <a:avLst/>
          </a:prstGeom>
          <a:solidFill>
            <a:srgbClr val="00ACC3">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87" name="Google Shape;87;p6"/>
          <p:cNvSpPr/>
          <p:nvPr/>
        </p:nvSpPr>
        <p:spPr>
          <a:xfrm>
            <a:off x="3687580" y="287720"/>
            <a:ext cx="1272180" cy="1565760"/>
          </a:xfrm>
          <a:prstGeom prst="donut">
            <a:avLst>
              <a:gd name="adj" fmla="val 39527"/>
            </a:avLst>
          </a:prstGeom>
          <a:solidFill>
            <a:srgbClr val="F8BB00">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88" name="Google Shape;88;p6"/>
          <p:cNvSpPr/>
          <p:nvPr/>
        </p:nvSpPr>
        <p:spPr>
          <a:xfrm>
            <a:off x="605768" y="5908400"/>
            <a:ext cx="1325220" cy="1631040"/>
          </a:xfrm>
          <a:prstGeom prst="ellipse">
            <a:avLst/>
          </a:prstGeom>
          <a:solidFill>
            <a:srgbClr val="BBCD00">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89" name="Google Shape;89;p6"/>
          <p:cNvSpPr/>
          <p:nvPr/>
        </p:nvSpPr>
        <p:spPr>
          <a:xfrm>
            <a:off x="1930988" y="7295600"/>
            <a:ext cx="469950" cy="578400"/>
          </a:xfrm>
          <a:prstGeom prst="donut">
            <a:avLst>
              <a:gd name="adj" fmla="val 29951"/>
            </a:avLst>
          </a:prstGeom>
          <a:solidFill>
            <a:srgbClr val="65BB48">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90" name="Google Shape;90;p6"/>
          <p:cNvSpPr/>
          <p:nvPr/>
        </p:nvSpPr>
        <p:spPr>
          <a:xfrm>
            <a:off x="3074240" y="555120"/>
            <a:ext cx="356460" cy="438240"/>
          </a:xfrm>
          <a:prstGeom prst="ellipse">
            <a:avLst/>
          </a:prstGeom>
          <a:solidFill>
            <a:srgbClr val="E8004C">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91" name="Google Shape;91;p6"/>
          <p:cNvSpPr/>
          <p:nvPr/>
        </p:nvSpPr>
        <p:spPr>
          <a:xfrm>
            <a:off x="-614380" y="-853440"/>
            <a:ext cx="1835340" cy="2258880"/>
          </a:xfrm>
          <a:prstGeom prst="ellipse">
            <a:avLst/>
          </a:prstGeom>
          <a:noFill/>
          <a:ln w="9525" cap="flat" cmpd="sng">
            <a:solidFill>
              <a:srgbClr val="00ACC3"/>
            </a:solidFill>
            <a:prstDash val="dash"/>
            <a:round/>
            <a:headEnd type="none" w="sm" len="sm"/>
            <a:tailEnd type="none" w="sm" len="sm"/>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92" name="Google Shape;92;p6"/>
          <p:cNvSpPr/>
          <p:nvPr/>
        </p:nvSpPr>
        <p:spPr>
          <a:xfrm>
            <a:off x="3768700" y="387560"/>
            <a:ext cx="1109940" cy="1366080"/>
          </a:xfrm>
          <a:prstGeom prst="ellipse">
            <a:avLst/>
          </a:prstGeom>
          <a:noFill/>
          <a:ln w="9525" cap="flat" cmpd="sng">
            <a:solidFill>
              <a:srgbClr val="ED4A00"/>
            </a:solidFill>
            <a:prstDash val="dash"/>
            <a:round/>
            <a:headEnd type="none" w="sm" len="sm"/>
            <a:tailEnd type="none" w="sm" len="sm"/>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93" name="Google Shape;93;p6"/>
          <p:cNvSpPr/>
          <p:nvPr/>
        </p:nvSpPr>
        <p:spPr>
          <a:xfrm>
            <a:off x="1379495" y="228720"/>
            <a:ext cx="700050" cy="861120"/>
          </a:xfrm>
          <a:prstGeom prst="ellipse">
            <a:avLst/>
          </a:prstGeom>
          <a:solidFill>
            <a:srgbClr val="00D1C6">
              <a:alpha val="8692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94" name="Google Shape;94;p6"/>
          <p:cNvSpPr txBox="1">
            <a:spLocks noGrp="1"/>
          </p:cNvSpPr>
          <p:nvPr>
            <p:ph type="sldNum" idx="12"/>
          </p:nvPr>
        </p:nvSpPr>
        <p:spPr>
          <a:xfrm>
            <a:off x="11226313" y="7602600"/>
            <a:ext cx="610740" cy="626400"/>
          </a:xfrm>
          <a:prstGeom prst="rect">
            <a:avLst/>
          </a:prstGeom>
        </p:spPr>
        <p:txBody>
          <a:bodyPr spcFirstLastPara="1" wrap="square" lIns="128726" tIns="128726" rIns="128726" bIns="128726"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5816543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71844" y="2305052"/>
            <a:ext cx="6855778" cy="6517006"/>
          </a:xfrm>
        </p:spPr>
        <p:txBody>
          <a:bodyPr/>
          <a:lstStyle>
            <a:lvl1pPr>
              <a:defRPr sz="3500"/>
            </a:lvl1pPr>
            <a:lvl2pPr>
              <a:defRPr sz="3000"/>
            </a:lvl2pPr>
            <a:lvl3pPr>
              <a:defRPr sz="25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7825740" y="2305052"/>
            <a:ext cx="6855778" cy="6517006"/>
          </a:xfrm>
        </p:spPr>
        <p:txBody>
          <a:bodyPr/>
          <a:lstStyle>
            <a:lvl1pPr>
              <a:defRPr sz="3500"/>
            </a:lvl1pPr>
            <a:lvl2pPr>
              <a:defRPr sz="3000"/>
            </a:lvl2pPr>
            <a:lvl3pPr>
              <a:defRPr sz="25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F05635A-1513-434C-9FAB-4027C6A55C0A}" type="datetimeFigureOut">
              <a:rPr lang="en-US" smtClean="0"/>
              <a:t>10/8/2022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99FBA3-9763-4E53-BF3F-D7ED93356B8B}" type="slidenum">
              <a:rPr lang="en-US" smtClean="0"/>
              <a:t>‹#›</a:t>
            </a:fld>
            <a:endParaRPr lang="en-US"/>
          </a:p>
        </p:txBody>
      </p:sp>
    </p:spTree>
    <p:extLst>
      <p:ext uri="{BB962C8B-B14F-4D97-AF65-F5344CB8AC3E}">
        <p14:creationId xmlns:p14="http://schemas.microsoft.com/office/powerpoint/2010/main" val="3337860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95"/>
        <p:cNvGrpSpPr/>
        <p:nvPr/>
      </p:nvGrpSpPr>
      <p:grpSpPr>
        <a:xfrm>
          <a:off x="0" y="0"/>
          <a:ext cx="0" cy="0"/>
          <a:chOff x="0" y="0"/>
          <a:chExt cx="0" cy="0"/>
        </a:xfrm>
      </p:grpSpPr>
      <p:sp>
        <p:nvSpPr>
          <p:cNvPr id="96" name="Google Shape;96;p7"/>
          <p:cNvSpPr txBox="1">
            <a:spLocks noGrp="1"/>
          </p:cNvSpPr>
          <p:nvPr>
            <p:ph type="title"/>
          </p:nvPr>
        </p:nvSpPr>
        <p:spPr>
          <a:xfrm>
            <a:off x="3816638" y="1454480"/>
            <a:ext cx="6858150" cy="1025760"/>
          </a:xfrm>
          <a:prstGeom prst="rect">
            <a:avLst/>
          </a:prstGeom>
        </p:spPr>
        <p:txBody>
          <a:bodyPr spcFirstLastPara="1" wrap="square" lIns="128726" tIns="128726" rIns="128726" bIns="128726" anchor="b" anchorCtr="0">
            <a:noAutofit/>
          </a:bodyPr>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
        <p:nvSpPr>
          <p:cNvPr id="97" name="Google Shape;97;p7"/>
          <p:cNvSpPr txBox="1">
            <a:spLocks noGrp="1"/>
          </p:cNvSpPr>
          <p:nvPr>
            <p:ph type="body" idx="1"/>
          </p:nvPr>
        </p:nvSpPr>
        <p:spPr>
          <a:xfrm>
            <a:off x="3816638" y="2480240"/>
            <a:ext cx="3328650" cy="5401440"/>
          </a:xfrm>
          <a:prstGeom prst="rect">
            <a:avLst/>
          </a:prstGeom>
        </p:spPr>
        <p:txBody>
          <a:bodyPr spcFirstLastPara="1" wrap="square" lIns="128726" tIns="128726" rIns="128726" bIns="128726" anchor="t" anchorCtr="0">
            <a:noAutofit/>
          </a:bodyPr>
          <a:lstStyle>
            <a:lvl1pPr marL="643738" lvl="0" indent="-482803">
              <a:spcBef>
                <a:spcPts val="845"/>
              </a:spcBef>
              <a:spcAft>
                <a:spcPts val="0"/>
              </a:spcAft>
              <a:buSzPts val="1800"/>
              <a:buChar char="◎"/>
              <a:defRPr sz="2500"/>
            </a:lvl1pPr>
            <a:lvl2pPr marL="1287475" lvl="1" indent="-482803">
              <a:spcBef>
                <a:spcPts val="0"/>
              </a:spcBef>
              <a:spcAft>
                <a:spcPts val="0"/>
              </a:spcAft>
              <a:buSzPts val="1800"/>
              <a:buChar char="◉"/>
              <a:defRPr sz="2500"/>
            </a:lvl2pPr>
            <a:lvl3pPr marL="1931213" lvl="2" indent="-482803">
              <a:spcBef>
                <a:spcPts val="0"/>
              </a:spcBef>
              <a:spcAft>
                <a:spcPts val="0"/>
              </a:spcAft>
              <a:buSzPts val="1800"/>
              <a:buChar char="￮"/>
              <a:defRPr sz="2500"/>
            </a:lvl3pPr>
            <a:lvl4pPr marL="2574950" lvl="3" indent="-482803">
              <a:spcBef>
                <a:spcPts val="0"/>
              </a:spcBef>
              <a:spcAft>
                <a:spcPts val="0"/>
              </a:spcAft>
              <a:buSzPts val="1800"/>
              <a:buChar char="●"/>
              <a:defRPr sz="2500"/>
            </a:lvl4pPr>
            <a:lvl5pPr marL="3218688" lvl="4" indent="-482803">
              <a:spcBef>
                <a:spcPts val="0"/>
              </a:spcBef>
              <a:spcAft>
                <a:spcPts val="0"/>
              </a:spcAft>
              <a:buSzPts val="1800"/>
              <a:buChar char="○"/>
              <a:defRPr sz="2500"/>
            </a:lvl5pPr>
            <a:lvl6pPr marL="3862426" lvl="5" indent="-482803">
              <a:spcBef>
                <a:spcPts val="0"/>
              </a:spcBef>
              <a:spcAft>
                <a:spcPts val="0"/>
              </a:spcAft>
              <a:buSzPts val="1800"/>
              <a:buChar char="■"/>
              <a:defRPr sz="2500"/>
            </a:lvl6pPr>
            <a:lvl7pPr marL="4506163" lvl="6" indent="-482803">
              <a:spcBef>
                <a:spcPts val="0"/>
              </a:spcBef>
              <a:spcAft>
                <a:spcPts val="0"/>
              </a:spcAft>
              <a:buSzPts val="1800"/>
              <a:buChar char="●"/>
              <a:defRPr sz="2500"/>
            </a:lvl7pPr>
            <a:lvl8pPr marL="5149901" lvl="7" indent="-482803">
              <a:spcBef>
                <a:spcPts val="0"/>
              </a:spcBef>
              <a:spcAft>
                <a:spcPts val="0"/>
              </a:spcAft>
              <a:buSzPts val="1800"/>
              <a:buChar char="○"/>
              <a:defRPr sz="2500"/>
            </a:lvl8pPr>
            <a:lvl9pPr marL="5793638" lvl="8" indent="-482803">
              <a:spcBef>
                <a:spcPts val="0"/>
              </a:spcBef>
              <a:spcAft>
                <a:spcPts val="0"/>
              </a:spcAft>
              <a:buSzPts val="1800"/>
              <a:buChar char="■"/>
              <a:defRPr sz="2500"/>
            </a:lvl9pPr>
          </a:lstStyle>
          <a:p>
            <a:endParaRPr/>
          </a:p>
        </p:txBody>
      </p:sp>
      <p:sp>
        <p:nvSpPr>
          <p:cNvPr id="98" name="Google Shape;98;p7"/>
          <p:cNvSpPr txBox="1">
            <a:spLocks noGrp="1"/>
          </p:cNvSpPr>
          <p:nvPr>
            <p:ph type="body" idx="2"/>
          </p:nvPr>
        </p:nvSpPr>
        <p:spPr>
          <a:xfrm>
            <a:off x="7346104" y="2480240"/>
            <a:ext cx="3328650" cy="5401440"/>
          </a:xfrm>
          <a:prstGeom prst="rect">
            <a:avLst/>
          </a:prstGeom>
        </p:spPr>
        <p:txBody>
          <a:bodyPr spcFirstLastPara="1" wrap="square" lIns="128726" tIns="128726" rIns="128726" bIns="128726" anchor="t" anchorCtr="0">
            <a:noAutofit/>
          </a:bodyPr>
          <a:lstStyle>
            <a:lvl1pPr marL="643738" lvl="0" indent="-482803">
              <a:spcBef>
                <a:spcPts val="845"/>
              </a:spcBef>
              <a:spcAft>
                <a:spcPts val="0"/>
              </a:spcAft>
              <a:buSzPts val="1800"/>
              <a:buChar char="◎"/>
              <a:defRPr sz="2500"/>
            </a:lvl1pPr>
            <a:lvl2pPr marL="1287475" lvl="1" indent="-482803">
              <a:spcBef>
                <a:spcPts val="0"/>
              </a:spcBef>
              <a:spcAft>
                <a:spcPts val="0"/>
              </a:spcAft>
              <a:buSzPts val="1800"/>
              <a:buChar char="◉"/>
              <a:defRPr sz="2500"/>
            </a:lvl2pPr>
            <a:lvl3pPr marL="1931213" lvl="2" indent="-482803">
              <a:spcBef>
                <a:spcPts val="0"/>
              </a:spcBef>
              <a:spcAft>
                <a:spcPts val="0"/>
              </a:spcAft>
              <a:buSzPts val="1800"/>
              <a:buChar char="￮"/>
              <a:defRPr sz="2500"/>
            </a:lvl3pPr>
            <a:lvl4pPr marL="2574950" lvl="3" indent="-482803">
              <a:spcBef>
                <a:spcPts val="0"/>
              </a:spcBef>
              <a:spcAft>
                <a:spcPts val="0"/>
              </a:spcAft>
              <a:buSzPts val="1800"/>
              <a:buChar char="●"/>
              <a:defRPr sz="2500"/>
            </a:lvl4pPr>
            <a:lvl5pPr marL="3218688" lvl="4" indent="-482803">
              <a:spcBef>
                <a:spcPts val="0"/>
              </a:spcBef>
              <a:spcAft>
                <a:spcPts val="0"/>
              </a:spcAft>
              <a:buSzPts val="1800"/>
              <a:buChar char="○"/>
              <a:defRPr sz="2500"/>
            </a:lvl5pPr>
            <a:lvl6pPr marL="3862426" lvl="5" indent="-482803">
              <a:spcBef>
                <a:spcPts val="0"/>
              </a:spcBef>
              <a:spcAft>
                <a:spcPts val="0"/>
              </a:spcAft>
              <a:buSzPts val="1800"/>
              <a:buChar char="■"/>
              <a:defRPr sz="2500"/>
            </a:lvl6pPr>
            <a:lvl7pPr marL="4506163" lvl="6" indent="-482803">
              <a:spcBef>
                <a:spcPts val="0"/>
              </a:spcBef>
              <a:spcAft>
                <a:spcPts val="0"/>
              </a:spcAft>
              <a:buSzPts val="1800"/>
              <a:buChar char="●"/>
              <a:defRPr sz="2500"/>
            </a:lvl7pPr>
            <a:lvl8pPr marL="5149901" lvl="7" indent="-482803">
              <a:spcBef>
                <a:spcPts val="0"/>
              </a:spcBef>
              <a:spcAft>
                <a:spcPts val="0"/>
              </a:spcAft>
              <a:buSzPts val="1800"/>
              <a:buChar char="○"/>
              <a:defRPr sz="2500"/>
            </a:lvl8pPr>
            <a:lvl9pPr marL="5793638" lvl="8" indent="-482803">
              <a:spcBef>
                <a:spcPts val="0"/>
              </a:spcBef>
              <a:spcAft>
                <a:spcPts val="0"/>
              </a:spcAft>
              <a:buSzPts val="1800"/>
              <a:buChar char="■"/>
              <a:defRPr sz="2500"/>
            </a:lvl9pPr>
          </a:lstStyle>
          <a:p>
            <a:endParaRPr/>
          </a:p>
        </p:txBody>
      </p:sp>
      <p:sp>
        <p:nvSpPr>
          <p:cNvPr id="99" name="Google Shape;99;p7"/>
          <p:cNvSpPr/>
          <p:nvPr/>
        </p:nvSpPr>
        <p:spPr>
          <a:xfrm>
            <a:off x="-466635" y="3511040"/>
            <a:ext cx="3051360" cy="3755520"/>
          </a:xfrm>
          <a:prstGeom prst="donut">
            <a:avLst>
              <a:gd name="adj" fmla="val 36789"/>
            </a:avLst>
          </a:prstGeom>
          <a:solidFill>
            <a:srgbClr val="BBCD00">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00" name="Google Shape;100;p7"/>
          <p:cNvSpPr/>
          <p:nvPr/>
        </p:nvSpPr>
        <p:spPr>
          <a:xfrm>
            <a:off x="257985" y="-513800"/>
            <a:ext cx="1272180" cy="1565760"/>
          </a:xfrm>
          <a:prstGeom prst="ellipse">
            <a:avLst/>
          </a:prstGeom>
          <a:noFill/>
          <a:ln w="9525" cap="flat" cmpd="sng">
            <a:solidFill>
              <a:srgbClr val="E8004C"/>
            </a:solidFill>
            <a:prstDash val="dash"/>
            <a:round/>
            <a:headEnd type="none" w="sm" len="sm"/>
            <a:tailEnd type="none" w="sm" len="sm"/>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01" name="Google Shape;101;p7"/>
          <p:cNvSpPr/>
          <p:nvPr/>
        </p:nvSpPr>
        <p:spPr>
          <a:xfrm>
            <a:off x="257985" y="672760"/>
            <a:ext cx="854880" cy="1052160"/>
          </a:xfrm>
          <a:prstGeom prst="ellipse">
            <a:avLst/>
          </a:prstGeom>
          <a:solidFill>
            <a:srgbClr val="ED4A00">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02" name="Google Shape;102;p7"/>
          <p:cNvSpPr/>
          <p:nvPr/>
        </p:nvSpPr>
        <p:spPr>
          <a:xfrm>
            <a:off x="1530166" y="1051960"/>
            <a:ext cx="1100970" cy="1355040"/>
          </a:xfrm>
          <a:prstGeom prst="donut">
            <a:avLst>
              <a:gd name="adj" fmla="val 22275"/>
            </a:avLst>
          </a:prstGeom>
          <a:solidFill>
            <a:srgbClr val="00ACC3">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03" name="Google Shape;103;p7"/>
          <p:cNvSpPr/>
          <p:nvPr/>
        </p:nvSpPr>
        <p:spPr>
          <a:xfrm>
            <a:off x="1153945" y="6627680"/>
            <a:ext cx="1570140" cy="1932480"/>
          </a:xfrm>
          <a:prstGeom prst="ellipse">
            <a:avLst/>
          </a:prstGeom>
          <a:solidFill>
            <a:srgbClr val="65BB48">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04" name="Google Shape;104;p7"/>
          <p:cNvSpPr/>
          <p:nvPr/>
        </p:nvSpPr>
        <p:spPr>
          <a:xfrm>
            <a:off x="199778" y="7679360"/>
            <a:ext cx="715650" cy="880800"/>
          </a:xfrm>
          <a:prstGeom prst="donut">
            <a:avLst>
              <a:gd name="adj" fmla="val 18606"/>
            </a:avLst>
          </a:prstGeom>
          <a:solidFill>
            <a:srgbClr val="F8BB00">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05" name="Google Shape;105;p7"/>
          <p:cNvSpPr/>
          <p:nvPr/>
        </p:nvSpPr>
        <p:spPr>
          <a:xfrm>
            <a:off x="1524283" y="2715120"/>
            <a:ext cx="396240" cy="487680"/>
          </a:xfrm>
          <a:prstGeom prst="ellipse">
            <a:avLst/>
          </a:prstGeom>
          <a:solidFill>
            <a:srgbClr val="00D1C6">
              <a:alpha val="8692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06" name="Google Shape;106;p7"/>
          <p:cNvSpPr/>
          <p:nvPr/>
        </p:nvSpPr>
        <p:spPr>
          <a:xfrm>
            <a:off x="10197525" y="990840"/>
            <a:ext cx="715650" cy="880800"/>
          </a:xfrm>
          <a:prstGeom prst="ellipse">
            <a:avLst/>
          </a:prstGeom>
          <a:solidFill>
            <a:srgbClr val="00D1C6">
              <a:alpha val="8692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07" name="Google Shape;107;p7"/>
          <p:cNvSpPr/>
          <p:nvPr/>
        </p:nvSpPr>
        <p:spPr>
          <a:xfrm>
            <a:off x="9770150" y="-116000"/>
            <a:ext cx="516750" cy="636000"/>
          </a:xfrm>
          <a:prstGeom prst="donut">
            <a:avLst>
              <a:gd name="adj" fmla="val 30568"/>
            </a:avLst>
          </a:prstGeom>
          <a:solidFill>
            <a:srgbClr val="65BB48">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08" name="Google Shape;108;p7"/>
          <p:cNvSpPr/>
          <p:nvPr/>
        </p:nvSpPr>
        <p:spPr>
          <a:xfrm>
            <a:off x="11246950" y="1649360"/>
            <a:ext cx="396240" cy="487680"/>
          </a:xfrm>
          <a:prstGeom prst="ellipse">
            <a:avLst/>
          </a:prstGeom>
          <a:solidFill>
            <a:srgbClr val="F8BB00">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09" name="Google Shape;109;p7"/>
          <p:cNvSpPr/>
          <p:nvPr/>
        </p:nvSpPr>
        <p:spPr>
          <a:xfrm>
            <a:off x="10527270" y="267920"/>
            <a:ext cx="964080" cy="1186560"/>
          </a:xfrm>
          <a:prstGeom prst="donut">
            <a:avLst>
              <a:gd name="adj" fmla="val 8064"/>
            </a:avLst>
          </a:prstGeom>
          <a:solidFill>
            <a:srgbClr val="00ACC3">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10" name="Google Shape;110;p7"/>
          <p:cNvSpPr/>
          <p:nvPr/>
        </p:nvSpPr>
        <p:spPr>
          <a:xfrm>
            <a:off x="10913175" y="2407000"/>
            <a:ext cx="244530" cy="300960"/>
          </a:xfrm>
          <a:prstGeom prst="ellipse">
            <a:avLst/>
          </a:prstGeom>
          <a:solidFill>
            <a:srgbClr val="BBCD00">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11" name="Google Shape;111;p7"/>
          <p:cNvSpPr/>
          <p:nvPr/>
        </p:nvSpPr>
        <p:spPr>
          <a:xfrm>
            <a:off x="-267313" y="3756360"/>
            <a:ext cx="2652780" cy="3264960"/>
          </a:xfrm>
          <a:prstGeom prst="ellipse">
            <a:avLst/>
          </a:prstGeom>
          <a:noFill/>
          <a:ln w="9525" cap="flat" cmpd="sng">
            <a:solidFill>
              <a:srgbClr val="65BB48"/>
            </a:solidFill>
            <a:prstDash val="dash"/>
            <a:round/>
            <a:headEnd type="none" w="sm" len="sm"/>
            <a:tailEnd type="none" w="sm" len="sm"/>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12" name="Google Shape;112;p7"/>
          <p:cNvSpPr/>
          <p:nvPr/>
        </p:nvSpPr>
        <p:spPr>
          <a:xfrm>
            <a:off x="396663" y="-343120"/>
            <a:ext cx="994890" cy="1224480"/>
          </a:xfrm>
          <a:prstGeom prst="ellipse">
            <a:avLst/>
          </a:prstGeom>
          <a:solidFill>
            <a:srgbClr val="E8004C">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13" name="Google Shape;113;p7"/>
          <p:cNvSpPr/>
          <p:nvPr/>
        </p:nvSpPr>
        <p:spPr>
          <a:xfrm>
            <a:off x="11092380" y="1459120"/>
            <a:ext cx="705510" cy="868320"/>
          </a:xfrm>
          <a:prstGeom prst="ellipse">
            <a:avLst/>
          </a:prstGeom>
          <a:noFill/>
          <a:ln w="9525" cap="flat" cmpd="sng">
            <a:solidFill>
              <a:srgbClr val="F8BB00"/>
            </a:solidFill>
            <a:prstDash val="dash"/>
            <a:round/>
            <a:headEnd type="none" w="sm" len="sm"/>
            <a:tailEnd type="none" w="sm" len="sm"/>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14" name="Google Shape;114;p7"/>
          <p:cNvSpPr txBox="1">
            <a:spLocks noGrp="1"/>
          </p:cNvSpPr>
          <p:nvPr>
            <p:ph type="sldNum" idx="12"/>
          </p:nvPr>
        </p:nvSpPr>
        <p:spPr>
          <a:xfrm>
            <a:off x="11226313" y="7602600"/>
            <a:ext cx="610740" cy="626400"/>
          </a:xfrm>
          <a:prstGeom prst="rect">
            <a:avLst/>
          </a:prstGeom>
        </p:spPr>
        <p:txBody>
          <a:bodyPr spcFirstLastPara="1" wrap="square" lIns="128726" tIns="128726" rIns="128726" bIns="128726"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514805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 3 columns">
  <p:cSld name="Title + 3 columns">
    <p:spTree>
      <p:nvGrpSpPr>
        <p:cNvPr id="1" name="Shape 115"/>
        <p:cNvGrpSpPr/>
        <p:nvPr/>
      </p:nvGrpSpPr>
      <p:grpSpPr>
        <a:xfrm>
          <a:off x="0" y="0"/>
          <a:ext cx="0" cy="0"/>
          <a:chOff x="0" y="0"/>
          <a:chExt cx="0" cy="0"/>
        </a:xfrm>
      </p:grpSpPr>
      <p:sp>
        <p:nvSpPr>
          <p:cNvPr id="116" name="Google Shape;116;p8"/>
          <p:cNvSpPr/>
          <p:nvPr/>
        </p:nvSpPr>
        <p:spPr>
          <a:xfrm>
            <a:off x="11230083" y="2356160"/>
            <a:ext cx="1272180" cy="1565760"/>
          </a:xfrm>
          <a:prstGeom prst="ellipse">
            <a:avLst/>
          </a:prstGeom>
          <a:noFill/>
          <a:ln w="9525" cap="flat" cmpd="sng">
            <a:solidFill>
              <a:srgbClr val="ED4A00"/>
            </a:solidFill>
            <a:prstDash val="dash"/>
            <a:round/>
            <a:headEnd type="none" w="sm" len="sm"/>
            <a:tailEnd type="none" w="sm" len="sm"/>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17" name="Google Shape;117;p8"/>
          <p:cNvSpPr txBox="1">
            <a:spLocks noGrp="1"/>
          </p:cNvSpPr>
          <p:nvPr>
            <p:ph type="title"/>
          </p:nvPr>
        </p:nvSpPr>
        <p:spPr>
          <a:xfrm>
            <a:off x="3816638" y="1454480"/>
            <a:ext cx="6858150" cy="1025760"/>
          </a:xfrm>
          <a:prstGeom prst="rect">
            <a:avLst/>
          </a:prstGeom>
        </p:spPr>
        <p:txBody>
          <a:bodyPr spcFirstLastPara="1" wrap="square" lIns="128726" tIns="128726" rIns="128726" bIns="128726" anchor="b" anchorCtr="0">
            <a:noAutofit/>
          </a:bodyPr>
          <a:lstStyle>
            <a:lvl1pPr lvl="0" rtl="0">
              <a:spcBef>
                <a:spcPts val="0"/>
              </a:spcBef>
              <a:spcAft>
                <a:spcPts val="0"/>
              </a:spcAft>
              <a:buSzPts val="1800"/>
              <a:buNone/>
              <a:defRPr/>
            </a:lvl1pPr>
            <a:lvl2pPr lvl="1" rtl="0">
              <a:spcBef>
                <a:spcPts val="0"/>
              </a:spcBef>
              <a:spcAft>
                <a:spcPts val="0"/>
              </a:spcAft>
              <a:buSzPts val="1800"/>
              <a:buNone/>
              <a:defRPr/>
            </a:lvl2pPr>
            <a:lvl3pPr lvl="2" rtl="0">
              <a:spcBef>
                <a:spcPts val="0"/>
              </a:spcBef>
              <a:spcAft>
                <a:spcPts val="0"/>
              </a:spcAft>
              <a:buSzPts val="1800"/>
              <a:buNone/>
              <a:defRPr/>
            </a:lvl3pPr>
            <a:lvl4pPr lvl="3" rtl="0">
              <a:spcBef>
                <a:spcPts val="0"/>
              </a:spcBef>
              <a:spcAft>
                <a:spcPts val="0"/>
              </a:spcAft>
              <a:buSzPts val="1800"/>
              <a:buNone/>
              <a:defRPr/>
            </a:lvl4pPr>
            <a:lvl5pPr lvl="4" rtl="0">
              <a:spcBef>
                <a:spcPts val="0"/>
              </a:spcBef>
              <a:spcAft>
                <a:spcPts val="0"/>
              </a:spcAft>
              <a:buSzPts val="1800"/>
              <a:buNone/>
              <a:defRPr/>
            </a:lvl5pPr>
            <a:lvl6pPr lvl="5" rtl="0">
              <a:spcBef>
                <a:spcPts val="0"/>
              </a:spcBef>
              <a:spcAft>
                <a:spcPts val="0"/>
              </a:spcAft>
              <a:buSzPts val="1800"/>
              <a:buNone/>
              <a:defRPr/>
            </a:lvl6pPr>
            <a:lvl7pPr lvl="6" rtl="0">
              <a:spcBef>
                <a:spcPts val="0"/>
              </a:spcBef>
              <a:spcAft>
                <a:spcPts val="0"/>
              </a:spcAft>
              <a:buSzPts val="1800"/>
              <a:buNone/>
              <a:defRPr/>
            </a:lvl7pPr>
            <a:lvl8pPr lvl="7" rtl="0">
              <a:spcBef>
                <a:spcPts val="0"/>
              </a:spcBef>
              <a:spcAft>
                <a:spcPts val="0"/>
              </a:spcAft>
              <a:buSzPts val="1800"/>
              <a:buNone/>
              <a:defRPr/>
            </a:lvl8pPr>
            <a:lvl9pPr lvl="8" rtl="0">
              <a:spcBef>
                <a:spcPts val="0"/>
              </a:spcBef>
              <a:spcAft>
                <a:spcPts val="0"/>
              </a:spcAft>
              <a:buSzPts val="1800"/>
              <a:buNone/>
              <a:defRPr/>
            </a:lvl9pPr>
          </a:lstStyle>
          <a:p>
            <a:endParaRPr/>
          </a:p>
        </p:txBody>
      </p:sp>
      <p:sp>
        <p:nvSpPr>
          <p:cNvPr id="118" name="Google Shape;118;p8"/>
          <p:cNvSpPr txBox="1">
            <a:spLocks noGrp="1"/>
          </p:cNvSpPr>
          <p:nvPr>
            <p:ph type="body" idx="1"/>
          </p:nvPr>
        </p:nvSpPr>
        <p:spPr>
          <a:xfrm>
            <a:off x="3816638" y="2480240"/>
            <a:ext cx="2210520" cy="5400960"/>
          </a:xfrm>
          <a:prstGeom prst="rect">
            <a:avLst/>
          </a:prstGeom>
        </p:spPr>
        <p:txBody>
          <a:bodyPr spcFirstLastPara="1" wrap="square" lIns="128726" tIns="128726" rIns="128726" bIns="128726" anchor="t" anchorCtr="0">
            <a:noAutofit/>
          </a:bodyPr>
          <a:lstStyle>
            <a:lvl1pPr marL="643738" lvl="0" indent="-447040" rtl="0">
              <a:spcBef>
                <a:spcPts val="845"/>
              </a:spcBef>
              <a:spcAft>
                <a:spcPts val="0"/>
              </a:spcAft>
              <a:buSzPts val="1400"/>
              <a:buChar char="◎"/>
              <a:defRPr sz="2000"/>
            </a:lvl1pPr>
            <a:lvl2pPr marL="1287475" lvl="1" indent="-447040" rtl="0">
              <a:spcBef>
                <a:spcPts val="0"/>
              </a:spcBef>
              <a:spcAft>
                <a:spcPts val="0"/>
              </a:spcAft>
              <a:buSzPts val="1400"/>
              <a:buChar char="◉"/>
              <a:defRPr sz="2000"/>
            </a:lvl2pPr>
            <a:lvl3pPr marL="1931213" lvl="2" indent="-447040" rtl="0">
              <a:spcBef>
                <a:spcPts val="0"/>
              </a:spcBef>
              <a:spcAft>
                <a:spcPts val="0"/>
              </a:spcAft>
              <a:buSzPts val="1400"/>
              <a:buChar char="￮"/>
              <a:defRPr sz="2000"/>
            </a:lvl3pPr>
            <a:lvl4pPr marL="2574950" lvl="3" indent="-447040" rtl="0">
              <a:spcBef>
                <a:spcPts val="0"/>
              </a:spcBef>
              <a:spcAft>
                <a:spcPts val="0"/>
              </a:spcAft>
              <a:buSzPts val="1400"/>
              <a:buChar char="●"/>
              <a:defRPr sz="2000"/>
            </a:lvl4pPr>
            <a:lvl5pPr marL="3218688" lvl="4" indent="-447040" rtl="0">
              <a:spcBef>
                <a:spcPts val="0"/>
              </a:spcBef>
              <a:spcAft>
                <a:spcPts val="0"/>
              </a:spcAft>
              <a:buSzPts val="1400"/>
              <a:buChar char="○"/>
              <a:defRPr sz="2000"/>
            </a:lvl5pPr>
            <a:lvl6pPr marL="3862426" lvl="5" indent="-447040" rtl="0">
              <a:spcBef>
                <a:spcPts val="0"/>
              </a:spcBef>
              <a:spcAft>
                <a:spcPts val="0"/>
              </a:spcAft>
              <a:buSzPts val="1400"/>
              <a:buChar char="■"/>
              <a:defRPr sz="2000"/>
            </a:lvl6pPr>
            <a:lvl7pPr marL="4506163" lvl="6" indent="-447040" rtl="0">
              <a:spcBef>
                <a:spcPts val="0"/>
              </a:spcBef>
              <a:spcAft>
                <a:spcPts val="0"/>
              </a:spcAft>
              <a:buSzPts val="1400"/>
              <a:buChar char="●"/>
              <a:defRPr sz="2000"/>
            </a:lvl7pPr>
            <a:lvl8pPr marL="5149901" lvl="7" indent="-447040" rtl="0">
              <a:spcBef>
                <a:spcPts val="0"/>
              </a:spcBef>
              <a:spcAft>
                <a:spcPts val="0"/>
              </a:spcAft>
              <a:buSzPts val="1400"/>
              <a:buChar char="○"/>
              <a:defRPr sz="2000"/>
            </a:lvl8pPr>
            <a:lvl9pPr marL="5793638" lvl="8" indent="-447040" rtl="0">
              <a:spcBef>
                <a:spcPts val="0"/>
              </a:spcBef>
              <a:spcAft>
                <a:spcPts val="0"/>
              </a:spcAft>
              <a:buSzPts val="1400"/>
              <a:buChar char="■"/>
              <a:defRPr sz="2000"/>
            </a:lvl9pPr>
          </a:lstStyle>
          <a:p>
            <a:endParaRPr/>
          </a:p>
        </p:txBody>
      </p:sp>
      <p:sp>
        <p:nvSpPr>
          <p:cNvPr id="119" name="Google Shape;119;p8"/>
          <p:cNvSpPr txBox="1">
            <a:spLocks noGrp="1"/>
          </p:cNvSpPr>
          <p:nvPr>
            <p:ph type="body" idx="2"/>
          </p:nvPr>
        </p:nvSpPr>
        <p:spPr>
          <a:xfrm>
            <a:off x="6140385" y="2480240"/>
            <a:ext cx="2210520" cy="5400960"/>
          </a:xfrm>
          <a:prstGeom prst="rect">
            <a:avLst/>
          </a:prstGeom>
        </p:spPr>
        <p:txBody>
          <a:bodyPr spcFirstLastPara="1" wrap="square" lIns="128726" tIns="128726" rIns="128726" bIns="128726" anchor="t" anchorCtr="0">
            <a:noAutofit/>
          </a:bodyPr>
          <a:lstStyle>
            <a:lvl1pPr marL="643738" lvl="0" indent="-447040" rtl="0">
              <a:spcBef>
                <a:spcPts val="845"/>
              </a:spcBef>
              <a:spcAft>
                <a:spcPts val="0"/>
              </a:spcAft>
              <a:buSzPts val="1400"/>
              <a:buChar char="◎"/>
              <a:defRPr sz="2000"/>
            </a:lvl1pPr>
            <a:lvl2pPr marL="1287475" lvl="1" indent="-447040" rtl="0">
              <a:spcBef>
                <a:spcPts val="0"/>
              </a:spcBef>
              <a:spcAft>
                <a:spcPts val="0"/>
              </a:spcAft>
              <a:buSzPts val="1400"/>
              <a:buChar char="◉"/>
              <a:defRPr sz="2000"/>
            </a:lvl2pPr>
            <a:lvl3pPr marL="1931213" lvl="2" indent="-447040" rtl="0">
              <a:spcBef>
                <a:spcPts val="0"/>
              </a:spcBef>
              <a:spcAft>
                <a:spcPts val="0"/>
              </a:spcAft>
              <a:buSzPts val="1400"/>
              <a:buChar char="￮"/>
              <a:defRPr sz="2000"/>
            </a:lvl3pPr>
            <a:lvl4pPr marL="2574950" lvl="3" indent="-447040" rtl="0">
              <a:spcBef>
                <a:spcPts val="0"/>
              </a:spcBef>
              <a:spcAft>
                <a:spcPts val="0"/>
              </a:spcAft>
              <a:buSzPts val="1400"/>
              <a:buChar char="●"/>
              <a:defRPr sz="2000"/>
            </a:lvl4pPr>
            <a:lvl5pPr marL="3218688" lvl="4" indent="-447040" rtl="0">
              <a:spcBef>
                <a:spcPts val="0"/>
              </a:spcBef>
              <a:spcAft>
                <a:spcPts val="0"/>
              </a:spcAft>
              <a:buSzPts val="1400"/>
              <a:buChar char="○"/>
              <a:defRPr sz="2000"/>
            </a:lvl5pPr>
            <a:lvl6pPr marL="3862426" lvl="5" indent="-447040" rtl="0">
              <a:spcBef>
                <a:spcPts val="0"/>
              </a:spcBef>
              <a:spcAft>
                <a:spcPts val="0"/>
              </a:spcAft>
              <a:buSzPts val="1400"/>
              <a:buChar char="■"/>
              <a:defRPr sz="2000"/>
            </a:lvl6pPr>
            <a:lvl7pPr marL="4506163" lvl="6" indent="-447040" rtl="0">
              <a:spcBef>
                <a:spcPts val="0"/>
              </a:spcBef>
              <a:spcAft>
                <a:spcPts val="0"/>
              </a:spcAft>
              <a:buSzPts val="1400"/>
              <a:buChar char="●"/>
              <a:defRPr sz="2000"/>
            </a:lvl7pPr>
            <a:lvl8pPr marL="5149901" lvl="7" indent="-447040" rtl="0">
              <a:spcBef>
                <a:spcPts val="0"/>
              </a:spcBef>
              <a:spcAft>
                <a:spcPts val="0"/>
              </a:spcAft>
              <a:buSzPts val="1400"/>
              <a:buChar char="○"/>
              <a:defRPr sz="2000"/>
            </a:lvl8pPr>
            <a:lvl9pPr marL="5793638" lvl="8" indent="-447040" rtl="0">
              <a:spcBef>
                <a:spcPts val="0"/>
              </a:spcBef>
              <a:spcAft>
                <a:spcPts val="0"/>
              </a:spcAft>
              <a:buSzPts val="1400"/>
              <a:buChar char="■"/>
              <a:defRPr sz="2000"/>
            </a:lvl9pPr>
          </a:lstStyle>
          <a:p>
            <a:endParaRPr/>
          </a:p>
        </p:txBody>
      </p:sp>
      <p:sp>
        <p:nvSpPr>
          <p:cNvPr id="120" name="Google Shape;120;p8"/>
          <p:cNvSpPr txBox="1">
            <a:spLocks noGrp="1"/>
          </p:cNvSpPr>
          <p:nvPr>
            <p:ph type="body" idx="3"/>
          </p:nvPr>
        </p:nvSpPr>
        <p:spPr>
          <a:xfrm>
            <a:off x="8464132" y="2480240"/>
            <a:ext cx="2210520" cy="5400960"/>
          </a:xfrm>
          <a:prstGeom prst="rect">
            <a:avLst/>
          </a:prstGeom>
        </p:spPr>
        <p:txBody>
          <a:bodyPr spcFirstLastPara="1" wrap="square" lIns="128726" tIns="128726" rIns="128726" bIns="128726" anchor="t" anchorCtr="0">
            <a:noAutofit/>
          </a:bodyPr>
          <a:lstStyle>
            <a:lvl1pPr marL="643738" lvl="0" indent="-447040" rtl="0">
              <a:spcBef>
                <a:spcPts val="845"/>
              </a:spcBef>
              <a:spcAft>
                <a:spcPts val="0"/>
              </a:spcAft>
              <a:buSzPts val="1400"/>
              <a:buChar char="◎"/>
              <a:defRPr sz="2000"/>
            </a:lvl1pPr>
            <a:lvl2pPr marL="1287475" lvl="1" indent="-447040" rtl="0">
              <a:spcBef>
                <a:spcPts val="0"/>
              </a:spcBef>
              <a:spcAft>
                <a:spcPts val="0"/>
              </a:spcAft>
              <a:buSzPts val="1400"/>
              <a:buChar char="◉"/>
              <a:defRPr sz="2000"/>
            </a:lvl2pPr>
            <a:lvl3pPr marL="1931213" lvl="2" indent="-447040" rtl="0">
              <a:spcBef>
                <a:spcPts val="0"/>
              </a:spcBef>
              <a:spcAft>
                <a:spcPts val="0"/>
              </a:spcAft>
              <a:buSzPts val="1400"/>
              <a:buChar char="￮"/>
              <a:defRPr sz="2000"/>
            </a:lvl3pPr>
            <a:lvl4pPr marL="2574950" lvl="3" indent="-447040" rtl="0">
              <a:spcBef>
                <a:spcPts val="0"/>
              </a:spcBef>
              <a:spcAft>
                <a:spcPts val="0"/>
              </a:spcAft>
              <a:buSzPts val="1400"/>
              <a:buChar char="●"/>
              <a:defRPr sz="2000"/>
            </a:lvl4pPr>
            <a:lvl5pPr marL="3218688" lvl="4" indent="-447040" rtl="0">
              <a:spcBef>
                <a:spcPts val="0"/>
              </a:spcBef>
              <a:spcAft>
                <a:spcPts val="0"/>
              </a:spcAft>
              <a:buSzPts val="1400"/>
              <a:buChar char="○"/>
              <a:defRPr sz="2000"/>
            </a:lvl5pPr>
            <a:lvl6pPr marL="3862426" lvl="5" indent="-447040" rtl="0">
              <a:spcBef>
                <a:spcPts val="0"/>
              </a:spcBef>
              <a:spcAft>
                <a:spcPts val="0"/>
              </a:spcAft>
              <a:buSzPts val="1400"/>
              <a:buChar char="■"/>
              <a:defRPr sz="2000"/>
            </a:lvl6pPr>
            <a:lvl7pPr marL="4506163" lvl="6" indent="-447040" rtl="0">
              <a:spcBef>
                <a:spcPts val="0"/>
              </a:spcBef>
              <a:spcAft>
                <a:spcPts val="0"/>
              </a:spcAft>
              <a:buSzPts val="1400"/>
              <a:buChar char="●"/>
              <a:defRPr sz="2000"/>
            </a:lvl7pPr>
            <a:lvl8pPr marL="5149901" lvl="7" indent="-447040" rtl="0">
              <a:spcBef>
                <a:spcPts val="0"/>
              </a:spcBef>
              <a:spcAft>
                <a:spcPts val="0"/>
              </a:spcAft>
              <a:buSzPts val="1400"/>
              <a:buChar char="○"/>
              <a:defRPr sz="2000"/>
            </a:lvl8pPr>
            <a:lvl9pPr marL="5793638" lvl="8" indent="-447040" rtl="0">
              <a:spcBef>
                <a:spcPts val="0"/>
              </a:spcBef>
              <a:spcAft>
                <a:spcPts val="0"/>
              </a:spcAft>
              <a:buSzPts val="1400"/>
              <a:buChar char="■"/>
              <a:defRPr sz="2000"/>
            </a:lvl9pPr>
          </a:lstStyle>
          <a:p>
            <a:endParaRPr/>
          </a:p>
        </p:txBody>
      </p:sp>
      <p:sp>
        <p:nvSpPr>
          <p:cNvPr id="121" name="Google Shape;121;p8"/>
          <p:cNvSpPr/>
          <p:nvPr/>
        </p:nvSpPr>
        <p:spPr>
          <a:xfrm>
            <a:off x="1321418" y="4770560"/>
            <a:ext cx="572520" cy="704640"/>
          </a:xfrm>
          <a:prstGeom prst="ellipse">
            <a:avLst/>
          </a:prstGeom>
          <a:solidFill>
            <a:srgbClr val="65BB48">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22" name="Google Shape;122;p8"/>
          <p:cNvSpPr/>
          <p:nvPr/>
        </p:nvSpPr>
        <p:spPr>
          <a:xfrm>
            <a:off x="-89343" y="5353840"/>
            <a:ext cx="1065480" cy="1311360"/>
          </a:xfrm>
          <a:prstGeom prst="ellipse">
            <a:avLst/>
          </a:prstGeom>
          <a:noFill/>
          <a:ln w="9525" cap="flat" cmpd="sng">
            <a:solidFill>
              <a:srgbClr val="00D1C6"/>
            </a:solidFill>
            <a:prstDash val="dash"/>
            <a:round/>
            <a:headEnd type="none" w="sm" len="sm"/>
            <a:tailEnd type="none" w="sm" len="sm"/>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23" name="Google Shape;123;p8"/>
          <p:cNvSpPr/>
          <p:nvPr/>
        </p:nvSpPr>
        <p:spPr>
          <a:xfrm>
            <a:off x="1769918" y="225160"/>
            <a:ext cx="1121640" cy="1381440"/>
          </a:xfrm>
          <a:prstGeom prst="donut">
            <a:avLst>
              <a:gd name="adj" fmla="val 43200"/>
            </a:avLst>
          </a:prstGeom>
          <a:solidFill>
            <a:srgbClr val="E8004C">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24" name="Google Shape;124;p8"/>
          <p:cNvSpPr/>
          <p:nvPr/>
        </p:nvSpPr>
        <p:spPr>
          <a:xfrm>
            <a:off x="1869563" y="5475200"/>
            <a:ext cx="1380600" cy="1699200"/>
          </a:xfrm>
          <a:prstGeom prst="donut">
            <a:avLst>
              <a:gd name="adj" fmla="val 9905"/>
            </a:avLst>
          </a:prstGeom>
          <a:solidFill>
            <a:srgbClr val="BBCD00">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25" name="Google Shape;125;p8"/>
          <p:cNvSpPr/>
          <p:nvPr/>
        </p:nvSpPr>
        <p:spPr>
          <a:xfrm>
            <a:off x="2677253" y="1779960"/>
            <a:ext cx="396240" cy="487680"/>
          </a:xfrm>
          <a:prstGeom prst="ellipse">
            <a:avLst/>
          </a:prstGeom>
          <a:solidFill>
            <a:srgbClr val="ED4A00">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26" name="Google Shape;126;p8"/>
          <p:cNvSpPr/>
          <p:nvPr/>
        </p:nvSpPr>
        <p:spPr>
          <a:xfrm>
            <a:off x="11340550" y="432360"/>
            <a:ext cx="715650" cy="880800"/>
          </a:xfrm>
          <a:prstGeom prst="ellipse">
            <a:avLst/>
          </a:prstGeom>
          <a:solidFill>
            <a:srgbClr val="F8BB00">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27" name="Google Shape;127;p8"/>
          <p:cNvSpPr/>
          <p:nvPr/>
        </p:nvSpPr>
        <p:spPr>
          <a:xfrm>
            <a:off x="11110840" y="973800"/>
            <a:ext cx="516750" cy="636000"/>
          </a:xfrm>
          <a:prstGeom prst="donut">
            <a:avLst>
              <a:gd name="adj" fmla="val 8754"/>
            </a:avLst>
          </a:prstGeom>
          <a:solidFill>
            <a:srgbClr val="65BB48">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28" name="Google Shape;128;p8"/>
          <p:cNvSpPr/>
          <p:nvPr/>
        </p:nvSpPr>
        <p:spPr>
          <a:xfrm>
            <a:off x="10674658" y="1844240"/>
            <a:ext cx="516750" cy="636000"/>
          </a:xfrm>
          <a:prstGeom prst="ellipse">
            <a:avLst/>
          </a:prstGeom>
          <a:solidFill>
            <a:srgbClr val="ED4A00">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29" name="Google Shape;129;p8"/>
          <p:cNvSpPr/>
          <p:nvPr/>
        </p:nvSpPr>
        <p:spPr>
          <a:xfrm>
            <a:off x="9879480" y="-440400"/>
            <a:ext cx="964080" cy="1186560"/>
          </a:xfrm>
          <a:prstGeom prst="donut">
            <a:avLst>
              <a:gd name="adj" fmla="val 39163"/>
            </a:avLst>
          </a:prstGeom>
          <a:solidFill>
            <a:srgbClr val="BBCD00">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30" name="Google Shape;130;p8"/>
          <p:cNvSpPr/>
          <p:nvPr/>
        </p:nvSpPr>
        <p:spPr>
          <a:xfrm>
            <a:off x="11743908" y="2988560"/>
            <a:ext cx="244530" cy="300960"/>
          </a:xfrm>
          <a:prstGeom prst="ellipse">
            <a:avLst/>
          </a:prstGeom>
          <a:solidFill>
            <a:srgbClr val="E8004C">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31" name="Google Shape;131;p8"/>
          <p:cNvSpPr/>
          <p:nvPr/>
        </p:nvSpPr>
        <p:spPr>
          <a:xfrm>
            <a:off x="-624293" y="389800"/>
            <a:ext cx="3051360" cy="3755520"/>
          </a:xfrm>
          <a:prstGeom prst="donut">
            <a:avLst>
              <a:gd name="adj" fmla="val 21094"/>
            </a:avLst>
          </a:prstGeom>
          <a:solidFill>
            <a:srgbClr val="F8BB00">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32" name="Google Shape;132;p8"/>
          <p:cNvSpPr/>
          <p:nvPr/>
        </p:nvSpPr>
        <p:spPr>
          <a:xfrm>
            <a:off x="1321418" y="6546720"/>
            <a:ext cx="1570140" cy="1932480"/>
          </a:xfrm>
          <a:prstGeom prst="ellipse">
            <a:avLst/>
          </a:prstGeom>
          <a:solidFill>
            <a:srgbClr val="00ACC3">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33" name="Google Shape;133;p8"/>
          <p:cNvSpPr/>
          <p:nvPr/>
        </p:nvSpPr>
        <p:spPr>
          <a:xfrm>
            <a:off x="265297" y="1484680"/>
            <a:ext cx="1272180" cy="1565760"/>
          </a:xfrm>
          <a:prstGeom prst="ellipse">
            <a:avLst/>
          </a:prstGeom>
          <a:noFill/>
          <a:ln w="9525" cap="flat" cmpd="sng">
            <a:solidFill>
              <a:srgbClr val="BBCD00"/>
            </a:solidFill>
            <a:prstDash val="dash"/>
            <a:round/>
            <a:headEnd type="none" w="sm" len="sm"/>
            <a:tailEnd type="none" w="sm" len="sm"/>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34" name="Google Shape;134;p8"/>
          <p:cNvSpPr txBox="1">
            <a:spLocks noGrp="1"/>
          </p:cNvSpPr>
          <p:nvPr>
            <p:ph type="sldNum" idx="12"/>
          </p:nvPr>
        </p:nvSpPr>
        <p:spPr>
          <a:xfrm>
            <a:off x="11226313" y="7602600"/>
            <a:ext cx="610740" cy="626400"/>
          </a:xfrm>
          <a:prstGeom prst="rect">
            <a:avLst/>
          </a:prstGeom>
        </p:spPr>
        <p:txBody>
          <a:bodyPr spcFirstLastPara="1" wrap="square" lIns="128726" tIns="128726" rIns="128726" bIns="128726"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94584885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135"/>
        <p:cNvGrpSpPr/>
        <p:nvPr/>
      </p:nvGrpSpPr>
      <p:grpSpPr>
        <a:xfrm>
          <a:off x="0" y="0"/>
          <a:ext cx="0" cy="0"/>
          <a:chOff x="0" y="0"/>
          <a:chExt cx="0" cy="0"/>
        </a:xfrm>
      </p:grpSpPr>
      <p:sp>
        <p:nvSpPr>
          <p:cNvPr id="136" name="Google Shape;136;p9"/>
          <p:cNvSpPr txBox="1">
            <a:spLocks noGrp="1"/>
          </p:cNvSpPr>
          <p:nvPr>
            <p:ph type="title"/>
          </p:nvPr>
        </p:nvSpPr>
        <p:spPr>
          <a:xfrm>
            <a:off x="3816638" y="1454480"/>
            <a:ext cx="6858150" cy="1025760"/>
          </a:xfrm>
          <a:prstGeom prst="rect">
            <a:avLst/>
          </a:prstGeom>
        </p:spPr>
        <p:txBody>
          <a:bodyPr spcFirstLastPara="1" wrap="square" lIns="128726" tIns="128726" rIns="128726" bIns="128726" anchor="b" anchorCtr="0">
            <a:noAutofit/>
          </a:bodyPr>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
        <p:nvSpPr>
          <p:cNvPr id="137" name="Google Shape;137;p9"/>
          <p:cNvSpPr/>
          <p:nvPr/>
        </p:nvSpPr>
        <p:spPr>
          <a:xfrm>
            <a:off x="1664894" y="5870640"/>
            <a:ext cx="267930" cy="329760"/>
          </a:xfrm>
          <a:prstGeom prst="ellipse">
            <a:avLst/>
          </a:prstGeom>
          <a:solidFill>
            <a:srgbClr val="00D1C6">
              <a:alpha val="8692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38" name="Google Shape;138;p9"/>
          <p:cNvSpPr/>
          <p:nvPr/>
        </p:nvSpPr>
        <p:spPr>
          <a:xfrm>
            <a:off x="234650" y="6437200"/>
            <a:ext cx="1781910" cy="2193120"/>
          </a:xfrm>
          <a:prstGeom prst="ellipse">
            <a:avLst/>
          </a:prstGeom>
          <a:solidFill>
            <a:srgbClr val="BBCD00">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39" name="Google Shape;139;p9"/>
          <p:cNvSpPr/>
          <p:nvPr/>
        </p:nvSpPr>
        <p:spPr>
          <a:xfrm>
            <a:off x="319860" y="5141034"/>
            <a:ext cx="592800" cy="729600"/>
          </a:xfrm>
          <a:prstGeom prst="ellipse">
            <a:avLst/>
          </a:prstGeom>
          <a:solidFill>
            <a:srgbClr val="65BB48">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40" name="Google Shape;140;p9"/>
          <p:cNvSpPr/>
          <p:nvPr/>
        </p:nvSpPr>
        <p:spPr>
          <a:xfrm>
            <a:off x="92950" y="4861760"/>
            <a:ext cx="1046370" cy="1287840"/>
          </a:xfrm>
          <a:prstGeom prst="ellipse">
            <a:avLst/>
          </a:prstGeom>
          <a:noFill/>
          <a:ln w="9525" cap="flat" cmpd="sng">
            <a:solidFill>
              <a:srgbClr val="65BB48"/>
            </a:solidFill>
            <a:prstDash val="dash"/>
            <a:round/>
            <a:headEnd type="none" w="sm" len="sm"/>
            <a:tailEnd type="none" w="sm" len="sm"/>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41" name="Google Shape;141;p9"/>
          <p:cNvSpPr/>
          <p:nvPr/>
        </p:nvSpPr>
        <p:spPr>
          <a:xfrm>
            <a:off x="1664910" y="2573560"/>
            <a:ext cx="1356420" cy="1670400"/>
          </a:xfrm>
          <a:prstGeom prst="donut">
            <a:avLst>
              <a:gd name="adj" fmla="val 43200"/>
            </a:avLst>
          </a:prstGeom>
          <a:solidFill>
            <a:srgbClr val="F8BB00">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42" name="Google Shape;142;p9"/>
          <p:cNvSpPr/>
          <p:nvPr/>
        </p:nvSpPr>
        <p:spPr>
          <a:xfrm>
            <a:off x="2132618" y="-323000"/>
            <a:ext cx="975390" cy="1200480"/>
          </a:xfrm>
          <a:prstGeom prst="ellipse">
            <a:avLst/>
          </a:prstGeom>
          <a:solidFill>
            <a:srgbClr val="ED4A00">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43" name="Google Shape;143;p9"/>
          <p:cNvSpPr/>
          <p:nvPr/>
        </p:nvSpPr>
        <p:spPr>
          <a:xfrm>
            <a:off x="-624293" y="389800"/>
            <a:ext cx="3051360" cy="3755520"/>
          </a:xfrm>
          <a:prstGeom prst="donut">
            <a:avLst>
              <a:gd name="adj" fmla="val 6129"/>
            </a:avLst>
          </a:prstGeom>
          <a:solidFill>
            <a:srgbClr val="E8004C">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44" name="Google Shape;144;p9"/>
          <p:cNvSpPr/>
          <p:nvPr/>
        </p:nvSpPr>
        <p:spPr>
          <a:xfrm>
            <a:off x="-289868" y="801400"/>
            <a:ext cx="2382510" cy="2932320"/>
          </a:xfrm>
          <a:prstGeom prst="ellipse">
            <a:avLst/>
          </a:prstGeom>
          <a:noFill/>
          <a:ln w="9525" cap="flat" cmpd="sng">
            <a:solidFill>
              <a:srgbClr val="ED4A00"/>
            </a:solidFill>
            <a:prstDash val="dash"/>
            <a:round/>
            <a:headEnd type="none" w="sm" len="sm"/>
            <a:tailEnd type="none" w="sm" len="sm"/>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45" name="Google Shape;145;p9"/>
          <p:cNvSpPr/>
          <p:nvPr/>
        </p:nvSpPr>
        <p:spPr>
          <a:xfrm>
            <a:off x="1664910" y="6320200"/>
            <a:ext cx="975390" cy="1200480"/>
          </a:xfrm>
          <a:prstGeom prst="ellipse">
            <a:avLst/>
          </a:prstGeom>
          <a:solidFill>
            <a:srgbClr val="00ACC3">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46" name="Google Shape;146;p9"/>
          <p:cNvSpPr/>
          <p:nvPr/>
        </p:nvSpPr>
        <p:spPr>
          <a:xfrm>
            <a:off x="10286900" y="960360"/>
            <a:ext cx="715650" cy="880800"/>
          </a:xfrm>
          <a:prstGeom prst="ellipse">
            <a:avLst/>
          </a:prstGeom>
          <a:solidFill>
            <a:srgbClr val="00D1C6">
              <a:alpha val="8692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47" name="Google Shape;147;p9"/>
          <p:cNvSpPr/>
          <p:nvPr/>
        </p:nvSpPr>
        <p:spPr>
          <a:xfrm>
            <a:off x="11314420" y="2573560"/>
            <a:ext cx="373230" cy="459360"/>
          </a:xfrm>
          <a:prstGeom prst="donut">
            <a:avLst>
              <a:gd name="adj" fmla="val 18608"/>
            </a:avLst>
          </a:prstGeom>
          <a:solidFill>
            <a:srgbClr val="ED4A00">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48" name="Google Shape;148;p9"/>
          <p:cNvSpPr/>
          <p:nvPr/>
        </p:nvSpPr>
        <p:spPr>
          <a:xfrm>
            <a:off x="11452190" y="1418302"/>
            <a:ext cx="541320" cy="666240"/>
          </a:xfrm>
          <a:prstGeom prst="ellipse">
            <a:avLst/>
          </a:prstGeom>
          <a:solidFill>
            <a:srgbClr val="F8BB00">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49" name="Google Shape;149;p9"/>
          <p:cNvSpPr/>
          <p:nvPr/>
        </p:nvSpPr>
        <p:spPr>
          <a:xfrm>
            <a:off x="10553400" y="-391280"/>
            <a:ext cx="964080" cy="1186560"/>
          </a:xfrm>
          <a:prstGeom prst="donut">
            <a:avLst>
              <a:gd name="adj" fmla="val 37879"/>
            </a:avLst>
          </a:prstGeom>
          <a:solidFill>
            <a:srgbClr val="00ACC3">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50" name="Google Shape;150;p9"/>
          <p:cNvSpPr/>
          <p:nvPr/>
        </p:nvSpPr>
        <p:spPr>
          <a:xfrm>
            <a:off x="10157843" y="500440"/>
            <a:ext cx="244530" cy="300960"/>
          </a:xfrm>
          <a:prstGeom prst="ellipse">
            <a:avLst/>
          </a:prstGeom>
          <a:solidFill>
            <a:srgbClr val="BBCD00">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51" name="Google Shape;151;p9"/>
          <p:cNvSpPr/>
          <p:nvPr/>
        </p:nvSpPr>
        <p:spPr>
          <a:xfrm>
            <a:off x="11240970" y="1158341"/>
            <a:ext cx="964080" cy="1186560"/>
          </a:xfrm>
          <a:prstGeom prst="ellipse">
            <a:avLst/>
          </a:prstGeom>
          <a:noFill/>
          <a:ln w="9525" cap="flat" cmpd="sng">
            <a:solidFill>
              <a:srgbClr val="F8BB00"/>
            </a:solidFill>
            <a:prstDash val="dash"/>
            <a:round/>
            <a:headEnd type="none" w="sm" len="sm"/>
            <a:tailEnd type="none" w="sm" len="sm"/>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52" name="Google Shape;152;p9"/>
          <p:cNvSpPr txBox="1">
            <a:spLocks noGrp="1"/>
          </p:cNvSpPr>
          <p:nvPr>
            <p:ph type="sldNum" idx="12"/>
          </p:nvPr>
        </p:nvSpPr>
        <p:spPr>
          <a:xfrm>
            <a:off x="11226313" y="7602600"/>
            <a:ext cx="610740" cy="626400"/>
          </a:xfrm>
          <a:prstGeom prst="rect">
            <a:avLst/>
          </a:prstGeom>
        </p:spPr>
        <p:txBody>
          <a:bodyPr spcFirstLastPara="1" wrap="square" lIns="128726" tIns="128726" rIns="128726" bIns="128726"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52920795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153"/>
        <p:cNvGrpSpPr/>
        <p:nvPr/>
      </p:nvGrpSpPr>
      <p:grpSpPr>
        <a:xfrm>
          <a:off x="0" y="0"/>
          <a:ext cx="0" cy="0"/>
          <a:chOff x="0" y="0"/>
          <a:chExt cx="0" cy="0"/>
        </a:xfrm>
      </p:grpSpPr>
      <p:sp>
        <p:nvSpPr>
          <p:cNvPr id="154" name="Google Shape;154;p10"/>
          <p:cNvSpPr/>
          <p:nvPr/>
        </p:nvSpPr>
        <p:spPr>
          <a:xfrm>
            <a:off x="1556717" y="-1284440"/>
            <a:ext cx="8773830" cy="10798560"/>
          </a:xfrm>
          <a:prstGeom prst="ellipse">
            <a:avLst/>
          </a:prstGeom>
          <a:noFill/>
          <a:ln w="9525" cap="flat" cmpd="sng">
            <a:solidFill>
              <a:srgbClr val="A1BECC"/>
            </a:solidFill>
            <a:prstDash val="dash"/>
            <a:round/>
            <a:headEnd type="none" w="sm" len="sm"/>
            <a:tailEnd type="none" w="sm" len="sm"/>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55" name="Google Shape;155;p10"/>
          <p:cNvSpPr txBox="1">
            <a:spLocks noGrp="1"/>
          </p:cNvSpPr>
          <p:nvPr>
            <p:ph type="body" idx="1"/>
          </p:nvPr>
        </p:nvSpPr>
        <p:spPr>
          <a:xfrm>
            <a:off x="1620092" y="6684320"/>
            <a:ext cx="8647080" cy="831360"/>
          </a:xfrm>
          <a:prstGeom prst="rect">
            <a:avLst/>
          </a:prstGeom>
        </p:spPr>
        <p:txBody>
          <a:bodyPr spcFirstLastPara="1" wrap="square" lIns="128726" tIns="128726" rIns="128726" bIns="128726" anchor="t" anchorCtr="0">
            <a:noAutofit/>
          </a:bodyPr>
          <a:lstStyle>
            <a:lvl1pPr marL="643738" lvl="0" indent="-321869" algn="ctr">
              <a:spcBef>
                <a:spcPts val="507"/>
              </a:spcBef>
              <a:spcAft>
                <a:spcPts val="0"/>
              </a:spcAft>
              <a:buSzPts val="1600"/>
              <a:buNone/>
              <a:defRPr sz="2300"/>
            </a:lvl1pPr>
          </a:lstStyle>
          <a:p>
            <a:endParaRPr/>
          </a:p>
        </p:txBody>
      </p:sp>
      <p:sp>
        <p:nvSpPr>
          <p:cNvPr id="156" name="Google Shape;156;p10"/>
          <p:cNvSpPr/>
          <p:nvPr/>
        </p:nvSpPr>
        <p:spPr>
          <a:xfrm rot="10800000">
            <a:off x="11317735" y="6043621"/>
            <a:ext cx="802620" cy="987840"/>
          </a:xfrm>
          <a:prstGeom prst="ellipse">
            <a:avLst/>
          </a:prstGeom>
          <a:solidFill>
            <a:srgbClr val="00D1C6">
              <a:alpha val="8692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57" name="Google Shape;157;p10"/>
          <p:cNvSpPr/>
          <p:nvPr/>
        </p:nvSpPr>
        <p:spPr>
          <a:xfrm rot="10800000">
            <a:off x="791375" y="1346178"/>
            <a:ext cx="670020" cy="824640"/>
          </a:xfrm>
          <a:prstGeom prst="donut">
            <a:avLst>
              <a:gd name="adj" fmla="val 18608"/>
            </a:avLst>
          </a:prstGeom>
          <a:solidFill>
            <a:srgbClr val="F8BB00">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58" name="Google Shape;158;p10"/>
          <p:cNvSpPr/>
          <p:nvPr/>
        </p:nvSpPr>
        <p:spPr>
          <a:xfrm rot="10800000">
            <a:off x="10653527" y="7285280"/>
            <a:ext cx="1081080" cy="1330560"/>
          </a:xfrm>
          <a:prstGeom prst="donut">
            <a:avLst>
              <a:gd name="adj" fmla="val 37879"/>
            </a:avLst>
          </a:prstGeom>
          <a:solidFill>
            <a:srgbClr val="00ACC3">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59" name="Google Shape;159;p10"/>
          <p:cNvSpPr/>
          <p:nvPr/>
        </p:nvSpPr>
        <p:spPr>
          <a:xfrm rot="10800000">
            <a:off x="10995899" y="6694021"/>
            <a:ext cx="274170" cy="337440"/>
          </a:xfrm>
          <a:prstGeom prst="ellipse">
            <a:avLst/>
          </a:prstGeom>
          <a:solidFill>
            <a:srgbClr val="BBCD00">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60" name="Google Shape;160;p10"/>
          <p:cNvSpPr/>
          <p:nvPr/>
        </p:nvSpPr>
        <p:spPr>
          <a:xfrm rot="10800000">
            <a:off x="-199091" y="-711275"/>
            <a:ext cx="1466790" cy="1805280"/>
          </a:xfrm>
          <a:prstGeom prst="ellipse">
            <a:avLst/>
          </a:prstGeom>
          <a:noFill/>
          <a:ln w="9525" cap="flat" cmpd="sng">
            <a:solidFill>
              <a:srgbClr val="ED4A00"/>
            </a:solidFill>
            <a:prstDash val="dash"/>
            <a:round/>
            <a:headEnd type="none" w="sm" len="sm"/>
            <a:tailEnd type="none" w="sm" len="sm"/>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61" name="Google Shape;161;p10"/>
          <p:cNvSpPr/>
          <p:nvPr/>
        </p:nvSpPr>
        <p:spPr>
          <a:xfrm rot="10800000">
            <a:off x="10415621" y="213426"/>
            <a:ext cx="565110" cy="695520"/>
          </a:xfrm>
          <a:prstGeom prst="donut">
            <a:avLst>
              <a:gd name="adj" fmla="val 8754"/>
            </a:avLst>
          </a:prstGeom>
          <a:solidFill>
            <a:srgbClr val="65BB48">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62" name="Google Shape;162;p10"/>
          <p:cNvSpPr/>
          <p:nvPr/>
        </p:nvSpPr>
        <p:spPr>
          <a:xfrm rot="10800000">
            <a:off x="-95650" y="1346400"/>
            <a:ext cx="430170" cy="529440"/>
          </a:xfrm>
          <a:prstGeom prst="ellipse">
            <a:avLst/>
          </a:prstGeom>
          <a:solidFill>
            <a:srgbClr val="ED4A00">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63" name="Google Shape;163;p10"/>
          <p:cNvSpPr/>
          <p:nvPr/>
        </p:nvSpPr>
        <p:spPr>
          <a:xfrm rot="10800000">
            <a:off x="11065795" y="213446"/>
            <a:ext cx="1054560" cy="1297920"/>
          </a:xfrm>
          <a:prstGeom prst="donut">
            <a:avLst>
              <a:gd name="adj" fmla="val 39163"/>
            </a:avLst>
          </a:prstGeom>
          <a:solidFill>
            <a:srgbClr val="BBCD00">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64" name="Google Shape;164;p10"/>
          <p:cNvSpPr/>
          <p:nvPr/>
        </p:nvSpPr>
        <p:spPr>
          <a:xfrm rot="10800000">
            <a:off x="153397" y="-277443"/>
            <a:ext cx="762060" cy="937920"/>
          </a:xfrm>
          <a:prstGeom prst="ellipse">
            <a:avLst/>
          </a:prstGeom>
          <a:solidFill>
            <a:srgbClr val="E8004C">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65" name="Google Shape;165;p10"/>
          <p:cNvSpPr/>
          <p:nvPr/>
        </p:nvSpPr>
        <p:spPr>
          <a:xfrm rot="10800000">
            <a:off x="973473" y="7512080"/>
            <a:ext cx="448500" cy="552000"/>
          </a:xfrm>
          <a:prstGeom prst="donut">
            <a:avLst>
              <a:gd name="adj" fmla="val 30568"/>
            </a:avLst>
          </a:prstGeom>
          <a:solidFill>
            <a:srgbClr val="65BB48">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66" name="Google Shape;166;p10"/>
          <p:cNvSpPr/>
          <p:nvPr/>
        </p:nvSpPr>
        <p:spPr>
          <a:xfrm rot="10800000">
            <a:off x="-140122" y="6814453"/>
            <a:ext cx="861900" cy="1060800"/>
          </a:xfrm>
          <a:prstGeom prst="ellipse">
            <a:avLst/>
          </a:prstGeom>
          <a:solidFill>
            <a:srgbClr val="F8BB00">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67" name="Google Shape;167;p10"/>
          <p:cNvSpPr/>
          <p:nvPr/>
        </p:nvSpPr>
        <p:spPr>
          <a:xfrm rot="10800000">
            <a:off x="-411661" y="5509654"/>
            <a:ext cx="657930" cy="809760"/>
          </a:xfrm>
          <a:prstGeom prst="ellipse">
            <a:avLst/>
          </a:prstGeom>
          <a:solidFill>
            <a:srgbClr val="BBCD00">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68" name="Google Shape;168;p10"/>
          <p:cNvSpPr/>
          <p:nvPr/>
        </p:nvSpPr>
        <p:spPr>
          <a:xfrm rot="10800000">
            <a:off x="-294021" y="6625040"/>
            <a:ext cx="1169220" cy="1439040"/>
          </a:xfrm>
          <a:prstGeom prst="ellipse">
            <a:avLst/>
          </a:prstGeom>
          <a:noFill/>
          <a:ln w="9525" cap="flat" cmpd="sng">
            <a:solidFill>
              <a:srgbClr val="F8BB00"/>
            </a:solidFill>
            <a:prstDash val="dash"/>
            <a:round/>
            <a:headEnd type="none" w="sm" len="sm"/>
            <a:tailEnd type="none" w="sm" len="sm"/>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69" name="Google Shape;169;p10"/>
          <p:cNvSpPr/>
          <p:nvPr/>
        </p:nvSpPr>
        <p:spPr>
          <a:xfrm rot="10800000">
            <a:off x="11310833" y="1760400"/>
            <a:ext cx="433290" cy="533280"/>
          </a:xfrm>
          <a:prstGeom prst="ellipse">
            <a:avLst/>
          </a:prstGeom>
          <a:solidFill>
            <a:srgbClr val="00D1C6">
              <a:alpha val="8692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70" name="Google Shape;170;p10"/>
          <p:cNvSpPr txBox="1">
            <a:spLocks noGrp="1"/>
          </p:cNvSpPr>
          <p:nvPr>
            <p:ph type="sldNum" idx="12"/>
          </p:nvPr>
        </p:nvSpPr>
        <p:spPr>
          <a:xfrm>
            <a:off x="5638230" y="7602600"/>
            <a:ext cx="610740" cy="626400"/>
          </a:xfrm>
          <a:prstGeom prst="rect">
            <a:avLst/>
          </a:prstGeom>
        </p:spPr>
        <p:txBody>
          <a:bodyPr spcFirstLastPara="1" wrap="square" lIns="128726" tIns="128726" rIns="128726" bIns="128726" anchor="t" anchorCtr="0">
            <a:noAutofit/>
          </a:bodyPr>
          <a:lstStyle>
            <a:lvl1pPr lvl="0" algn="ctr" rtl="0">
              <a:buNone/>
              <a:defRPr/>
            </a:lvl1pPr>
            <a:lvl2pPr lvl="1" algn="ctr" rtl="0">
              <a:buNone/>
              <a:defRPr/>
            </a:lvl2pPr>
            <a:lvl3pPr lvl="2" algn="ctr" rtl="0">
              <a:buNone/>
              <a:defRPr/>
            </a:lvl3pPr>
            <a:lvl4pPr lvl="3" algn="ctr" rtl="0">
              <a:buNone/>
              <a:defRPr/>
            </a:lvl4pPr>
            <a:lvl5pPr lvl="4" algn="ctr" rtl="0">
              <a:buNone/>
              <a:defRPr/>
            </a:lvl5pPr>
            <a:lvl6pPr lvl="5" algn="ctr" rtl="0">
              <a:buNone/>
              <a:defRPr/>
            </a:lvl6pPr>
            <a:lvl7pPr lvl="6" algn="ctr" rtl="0">
              <a:buNone/>
              <a:defRPr/>
            </a:lvl7pPr>
            <a:lvl8pPr lvl="7" algn="ctr" rtl="0">
              <a:buNone/>
              <a:defRPr/>
            </a:lvl8pPr>
            <a:lvl9pPr lvl="8" algn="ctr"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85356017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71"/>
        <p:cNvGrpSpPr/>
        <p:nvPr/>
      </p:nvGrpSpPr>
      <p:grpSpPr>
        <a:xfrm>
          <a:off x="0" y="0"/>
          <a:ext cx="0" cy="0"/>
          <a:chOff x="0" y="0"/>
          <a:chExt cx="0" cy="0"/>
        </a:xfrm>
      </p:grpSpPr>
      <p:sp>
        <p:nvSpPr>
          <p:cNvPr id="172" name="Google Shape;172;p11"/>
          <p:cNvSpPr/>
          <p:nvPr/>
        </p:nvSpPr>
        <p:spPr>
          <a:xfrm>
            <a:off x="544830" y="-2529840"/>
            <a:ext cx="10797540" cy="13289280"/>
          </a:xfrm>
          <a:prstGeom prst="ellipse">
            <a:avLst/>
          </a:prstGeom>
          <a:noFill/>
          <a:ln w="9525" cap="flat" cmpd="sng">
            <a:solidFill>
              <a:srgbClr val="A1BECC"/>
            </a:solidFill>
            <a:prstDash val="dash"/>
            <a:round/>
            <a:headEnd type="none" w="sm" len="sm"/>
            <a:tailEnd type="none" w="sm" len="sm"/>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73" name="Google Shape;173;p11"/>
          <p:cNvSpPr/>
          <p:nvPr/>
        </p:nvSpPr>
        <p:spPr>
          <a:xfrm>
            <a:off x="-213460" y="1097880"/>
            <a:ext cx="715650" cy="880800"/>
          </a:xfrm>
          <a:prstGeom prst="ellipse">
            <a:avLst/>
          </a:prstGeom>
          <a:solidFill>
            <a:srgbClr val="00D1C6">
              <a:alpha val="8692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74" name="Google Shape;174;p11"/>
          <p:cNvSpPr/>
          <p:nvPr/>
        </p:nvSpPr>
        <p:spPr>
          <a:xfrm>
            <a:off x="10665850" y="6238080"/>
            <a:ext cx="581100" cy="715200"/>
          </a:xfrm>
          <a:prstGeom prst="donut">
            <a:avLst>
              <a:gd name="adj" fmla="val 18608"/>
            </a:avLst>
          </a:prstGeom>
          <a:solidFill>
            <a:srgbClr val="F8BB00">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75" name="Google Shape;175;p11"/>
          <p:cNvSpPr/>
          <p:nvPr/>
        </p:nvSpPr>
        <p:spPr>
          <a:xfrm>
            <a:off x="130553" y="-315080"/>
            <a:ext cx="964080" cy="1186560"/>
          </a:xfrm>
          <a:prstGeom prst="donut">
            <a:avLst>
              <a:gd name="adj" fmla="val 37879"/>
            </a:avLst>
          </a:prstGeom>
          <a:solidFill>
            <a:srgbClr val="00ACC3">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76" name="Google Shape;176;p11"/>
          <p:cNvSpPr/>
          <p:nvPr/>
        </p:nvSpPr>
        <p:spPr>
          <a:xfrm>
            <a:off x="544830" y="1097880"/>
            <a:ext cx="244530" cy="300960"/>
          </a:xfrm>
          <a:prstGeom prst="ellipse">
            <a:avLst/>
          </a:prstGeom>
          <a:solidFill>
            <a:srgbClr val="BBCD00">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77" name="Google Shape;177;p11"/>
          <p:cNvSpPr/>
          <p:nvPr/>
        </p:nvSpPr>
        <p:spPr>
          <a:xfrm>
            <a:off x="10833843" y="7172000"/>
            <a:ext cx="1272180" cy="1565760"/>
          </a:xfrm>
          <a:prstGeom prst="ellipse">
            <a:avLst/>
          </a:prstGeom>
          <a:noFill/>
          <a:ln w="9525" cap="flat" cmpd="sng">
            <a:solidFill>
              <a:srgbClr val="ED4A00"/>
            </a:solidFill>
            <a:prstDash val="dash"/>
            <a:round/>
            <a:headEnd type="none" w="sm" len="sm"/>
            <a:tailEnd type="none" w="sm" len="sm"/>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78" name="Google Shape;178;p11"/>
          <p:cNvSpPr/>
          <p:nvPr/>
        </p:nvSpPr>
        <p:spPr>
          <a:xfrm>
            <a:off x="964275" y="7119600"/>
            <a:ext cx="516750" cy="636000"/>
          </a:xfrm>
          <a:prstGeom prst="donut">
            <a:avLst>
              <a:gd name="adj" fmla="val 8754"/>
            </a:avLst>
          </a:prstGeom>
          <a:solidFill>
            <a:srgbClr val="65BB48">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79" name="Google Shape;179;p11"/>
          <p:cNvSpPr/>
          <p:nvPr/>
        </p:nvSpPr>
        <p:spPr>
          <a:xfrm>
            <a:off x="11643190" y="6493914"/>
            <a:ext cx="373230" cy="459360"/>
          </a:xfrm>
          <a:prstGeom prst="ellipse">
            <a:avLst/>
          </a:prstGeom>
          <a:solidFill>
            <a:srgbClr val="ED4A00">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80" name="Google Shape;180;p11"/>
          <p:cNvSpPr/>
          <p:nvPr/>
        </p:nvSpPr>
        <p:spPr>
          <a:xfrm>
            <a:off x="-213460" y="6844320"/>
            <a:ext cx="964080" cy="1186560"/>
          </a:xfrm>
          <a:prstGeom prst="donut">
            <a:avLst>
              <a:gd name="adj" fmla="val 39163"/>
            </a:avLst>
          </a:prstGeom>
          <a:solidFill>
            <a:srgbClr val="BBCD00">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81" name="Google Shape;181;p11"/>
          <p:cNvSpPr/>
          <p:nvPr/>
        </p:nvSpPr>
        <p:spPr>
          <a:xfrm>
            <a:off x="11139343" y="7548000"/>
            <a:ext cx="661050" cy="813600"/>
          </a:xfrm>
          <a:prstGeom prst="ellipse">
            <a:avLst/>
          </a:prstGeom>
          <a:solidFill>
            <a:srgbClr val="E8004C">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82" name="Google Shape;182;p11"/>
          <p:cNvSpPr/>
          <p:nvPr/>
        </p:nvSpPr>
        <p:spPr>
          <a:xfrm>
            <a:off x="10500718" y="358600"/>
            <a:ext cx="396240" cy="487680"/>
          </a:xfrm>
          <a:prstGeom prst="donut">
            <a:avLst>
              <a:gd name="adj" fmla="val 30568"/>
            </a:avLst>
          </a:prstGeom>
          <a:solidFill>
            <a:srgbClr val="65BB48">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83" name="Google Shape;183;p11"/>
          <p:cNvSpPr/>
          <p:nvPr/>
        </p:nvSpPr>
        <p:spPr>
          <a:xfrm>
            <a:off x="11119222" y="525397"/>
            <a:ext cx="761280" cy="936960"/>
          </a:xfrm>
          <a:prstGeom prst="ellipse">
            <a:avLst/>
          </a:prstGeom>
          <a:solidFill>
            <a:srgbClr val="F8BB00">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84" name="Google Shape;184;p11"/>
          <p:cNvSpPr/>
          <p:nvPr/>
        </p:nvSpPr>
        <p:spPr>
          <a:xfrm>
            <a:off x="11539255" y="1899720"/>
            <a:ext cx="581100" cy="715200"/>
          </a:xfrm>
          <a:prstGeom prst="ellipse">
            <a:avLst/>
          </a:prstGeom>
          <a:solidFill>
            <a:srgbClr val="BBCD00">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85" name="Google Shape;185;p11"/>
          <p:cNvSpPr/>
          <p:nvPr/>
        </p:nvSpPr>
        <p:spPr>
          <a:xfrm>
            <a:off x="10983700" y="358600"/>
            <a:ext cx="1032720" cy="1271040"/>
          </a:xfrm>
          <a:prstGeom prst="ellipse">
            <a:avLst/>
          </a:prstGeom>
          <a:noFill/>
          <a:ln w="9525" cap="flat" cmpd="sng">
            <a:solidFill>
              <a:srgbClr val="F8BB00"/>
            </a:solidFill>
            <a:prstDash val="dash"/>
            <a:round/>
            <a:headEnd type="none" w="sm" len="sm"/>
            <a:tailEnd type="none" w="sm" len="sm"/>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86" name="Google Shape;186;p11"/>
          <p:cNvSpPr/>
          <p:nvPr/>
        </p:nvSpPr>
        <p:spPr>
          <a:xfrm>
            <a:off x="130553" y="6129000"/>
            <a:ext cx="396240" cy="487680"/>
          </a:xfrm>
          <a:prstGeom prst="ellipse">
            <a:avLst/>
          </a:prstGeom>
          <a:solidFill>
            <a:srgbClr val="00D1C6">
              <a:alpha val="8692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87" name="Google Shape;187;p11"/>
          <p:cNvSpPr txBox="1">
            <a:spLocks noGrp="1"/>
          </p:cNvSpPr>
          <p:nvPr>
            <p:ph type="sldNum" idx="12"/>
          </p:nvPr>
        </p:nvSpPr>
        <p:spPr>
          <a:xfrm>
            <a:off x="5638230" y="7602600"/>
            <a:ext cx="610740" cy="626400"/>
          </a:xfrm>
          <a:prstGeom prst="rect">
            <a:avLst/>
          </a:prstGeom>
        </p:spPr>
        <p:txBody>
          <a:bodyPr spcFirstLastPara="1" wrap="square" lIns="128726" tIns="128726" rIns="128726" bIns="128726" anchor="t" anchorCtr="0">
            <a:noAutofit/>
          </a:bodyPr>
          <a:lstStyle>
            <a:lvl1pPr lvl="0" algn="ctr" rtl="0">
              <a:buNone/>
              <a:defRPr/>
            </a:lvl1pPr>
            <a:lvl2pPr lvl="1" algn="ctr" rtl="0">
              <a:buNone/>
              <a:defRPr/>
            </a:lvl2pPr>
            <a:lvl3pPr lvl="2" algn="ctr" rtl="0">
              <a:buNone/>
              <a:defRPr/>
            </a:lvl3pPr>
            <a:lvl4pPr lvl="3" algn="ctr" rtl="0">
              <a:buNone/>
              <a:defRPr/>
            </a:lvl4pPr>
            <a:lvl5pPr lvl="4" algn="ctr" rtl="0">
              <a:buNone/>
              <a:defRPr/>
            </a:lvl5pPr>
            <a:lvl6pPr lvl="5" algn="ctr" rtl="0">
              <a:buNone/>
              <a:defRPr/>
            </a:lvl6pPr>
            <a:lvl7pPr lvl="6" algn="ctr" rtl="0">
              <a:buNone/>
              <a:defRPr/>
            </a:lvl7pPr>
            <a:lvl8pPr lvl="7" algn="ctr" rtl="0">
              <a:buNone/>
              <a:defRPr/>
            </a:lvl8pPr>
            <a:lvl9pPr lvl="8" algn="ctr"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04338267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Completely blank">
  <p:cSld name="Completely blank">
    <p:spTree>
      <p:nvGrpSpPr>
        <p:cNvPr id="1" name="Shape 188"/>
        <p:cNvGrpSpPr/>
        <p:nvPr/>
      </p:nvGrpSpPr>
      <p:grpSpPr>
        <a:xfrm>
          <a:off x="0" y="0"/>
          <a:ext cx="0" cy="0"/>
          <a:chOff x="0" y="0"/>
          <a:chExt cx="0" cy="0"/>
        </a:xfrm>
      </p:grpSpPr>
      <p:sp>
        <p:nvSpPr>
          <p:cNvPr id="189" name="Google Shape;189;p12"/>
          <p:cNvSpPr/>
          <p:nvPr/>
        </p:nvSpPr>
        <p:spPr>
          <a:xfrm>
            <a:off x="544830" y="-2529840"/>
            <a:ext cx="10797540" cy="13289280"/>
          </a:xfrm>
          <a:prstGeom prst="ellipse">
            <a:avLst/>
          </a:prstGeom>
          <a:noFill/>
          <a:ln w="9525" cap="flat" cmpd="sng">
            <a:solidFill>
              <a:srgbClr val="A1BECC"/>
            </a:solidFill>
            <a:prstDash val="dash"/>
            <a:round/>
            <a:headEnd type="none" w="sm" len="sm"/>
            <a:tailEnd type="none" w="sm" len="sm"/>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90" name="Google Shape;190;p12"/>
          <p:cNvSpPr txBox="1">
            <a:spLocks noGrp="1"/>
          </p:cNvSpPr>
          <p:nvPr>
            <p:ph type="sldNum" idx="12"/>
          </p:nvPr>
        </p:nvSpPr>
        <p:spPr>
          <a:xfrm>
            <a:off x="5638230" y="7602600"/>
            <a:ext cx="610740" cy="626400"/>
          </a:xfrm>
          <a:prstGeom prst="rect">
            <a:avLst/>
          </a:prstGeom>
        </p:spPr>
        <p:txBody>
          <a:bodyPr spcFirstLastPara="1" wrap="square" lIns="128726" tIns="128726" rIns="128726" bIns="128726" anchor="t" anchorCtr="0">
            <a:noAutofit/>
          </a:bodyPr>
          <a:lstStyle>
            <a:lvl1pPr lvl="0" algn="ctr" rtl="0">
              <a:buNone/>
              <a:defRPr/>
            </a:lvl1pPr>
            <a:lvl2pPr lvl="1" algn="ctr" rtl="0">
              <a:buNone/>
              <a:defRPr/>
            </a:lvl2pPr>
            <a:lvl3pPr lvl="2" algn="ctr" rtl="0">
              <a:buNone/>
              <a:defRPr/>
            </a:lvl3pPr>
            <a:lvl4pPr lvl="3" algn="ctr" rtl="0">
              <a:buNone/>
              <a:defRPr/>
            </a:lvl4pPr>
            <a:lvl5pPr lvl="4" algn="ctr" rtl="0">
              <a:buNone/>
              <a:defRPr/>
            </a:lvl5pPr>
            <a:lvl6pPr lvl="5" algn="ctr" rtl="0">
              <a:buNone/>
              <a:defRPr/>
            </a:lvl6pPr>
            <a:lvl7pPr lvl="6" algn="ctr" rtl="0">
              <a:buNone/>
              <a:defRPr/>
            </a:lvl7pPr>
            <a:lvl8pPr lvl="7" algn="ctr" rtl="0">
              <a:buNone/>
              <a:defRPr/>
            </a:lvl8pPr>
            <a:lvl9pPr lvl="8" algn="ctr"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87176403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323920" y="238795"/>
            <a:ext cx="5830565" cy="992681"/>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323920" y="1389753"/>
            <a:ext cx="5830565" cy="3931016"/>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718727608"/>
      </p:ext>
    </p:extLst>
  </p:cSld>
  <p:clrMapOvr>
    <a:masterClrMapping/>
  </p:clrMapOvr>
  <p:transition advClick="0" advTm="3000">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94360" y="329566"/>
            <a:ext cx="10698480" cy="1371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94360" y="1842138"/>
            <a:ext cx="5252244" cy="767714"/>
          </a:xfrm>
        </p:spPr>
        <p:txBody>
          <a:bodyPr anchor="b"/>
          <a:lstStyle>
            <a:lvl1pPr marL="0" indent="0">
              <a:buNone/>
              <a:defRPr sz="3000" b="1"/>
            </a:lvl1pPr>
            <a:lvl2pPr marL="574679" indent="0">
              <a:buNone/>
              <a:defRPr sz="2500" b="1"/>
            </a:lvl2pPr>
            <a:lvl3pPr marL="1149360" indent="0">
              <a:buNone/>
              <a:defRPr sz="2300" b="1"/>
            </a:lvl3pPr>
            <a:lvl4pPr marL="1724040" indent="0">
              <a:buNone/>
              <a:defRPr sz="2000" b="1"/>
            </a:lvl4pPr>
            <a:lvl5pPr marL="2298718" indent="0">
              <a:buNone/>
              <a:defRPr sz="2000" b="1"/>
            </a:lvl5pPr>
            <a:lvl6pPr marL="2873401" indent="0">
              <a:buNone/>
              <a:defRPr sz="2000" b="1"/>
            </a:lvl6pPr>
            <a:lvl7pPr marL="3448079" indent="0">
              <a:buNone/>
              <a:defRPr sz="2000" b="1"/>
            </a:lvl7pPr>
            <a:lvl8pPr marL="4022760" indent="0">
              <a:buNone/>
              <a:defRPr sz="2000" b="1"/>
            </a:lvl8pPr>
            <a:lvl9pPr marL="4597441" indent="0">
              <a:buNone/>
              <a:defRPr sz="2000" b="1"/>
            </a:lvl9pPr>
          </a:lstStyle>
          <a:p>
            <a:pPr lvl="0"/>
            <a:r>
              <a:rPr lang="en-US" smtClean="0"/>
              <a:t>Click to edit Master text styles</a:t>
            </a:r>
          </a:p>
        </p:txBody>
      </p:sp>
      <p:sp>
        <p:nvSpPr>
          <p:cNvPr id="4" name="Content Placeholder 3"/>
          <p:cNvSpPr>
            <a:spLocks noGrp="1"/>
          </p:cNvSpPr>
          <p:nvPr>
            <p:ph sz="half" idx="2"/>
          </p:nvPr>
        </p:nvSpPr>
        <p:spPr>
          <a:xfrm>
            <a:off x="594360" y="2609849"/>
            <a:ext cx="5252244" cy="4741546"/>
          </a:xfrm>
        </p:spPr>
        <p:txBody>
          <a:bodyPr/>
          <a:lstStyle>
            <a:lvl1pPr>
              <a:defRPr sz="3000"/>
            </a:lvl1pPr>
            <a:lvl2pPr>
              <a:defRPr sz="2500"/>
            </a:lvl2pPr>
            <a:lvl3pPr>
              <a:defRPr sz="23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038534" y="1842138"/>
            <a:ext cx="5254308" cy="767714"/>
          </a:xfrm>
        </p:spPr>
        <p:txBody>
          <a:bodyPr anchor="b"/>
          <a:lstStyle>
            <a:lvl1pPr marL="0" indent="0">
              <a:buNone/>
              <a:defRPr sz="3000" b="1"/>
            </a:lvl1pPr>
            <a:lvl2pPr marL="574679" indent="0">
              <a:buNone/>
              <a:defRPr sz="2500" b="1"/>
            </a:lvl2pPr>
            <a:lvl3pPr marL="1149360" indent="0">
              <a:buNone/>
              <a:defRPr sz="2300" b="1"/>
            </a:lvl3pPr>
            <a:lvl4pPr marL="1724040" indent="0">
              <a:buNone/>
              <a:defRPr sz="2000" b="1"/>
            </a:lvl4pPr>
            <a:lvl5pPr marL="2298718" indent="0">
              <a:buNone/>
              <a:defRPr sz="2000" b="1"/>
            </a:lvl5pPr>
            <a:lvl6pPr marL="2873401" indent="0">
              <a:buNone/>
              <a:defRPr sz="2000" b="1"/>
            </a:lvl6pPr>
            <a:lvl7pPr marL="3448079" indent="0">
              <a:buNone/>
              <a:defRPr sz="2000" b="1"/>
            </a:lvl7pPr>
            <a:lvl8pPr marL="4022760" indent="0">
              <a:buNone/>
              <a:defRPr sz="2000" b="1"/>
            </a:lvl8pPr>
            <a:lvl9pPr marL="4597441" indent="0">
              <a:buNone/>
              <a:defRPr sz="2000" b="1"/>
            </a:lvl9pPr>
          </a:lstStyle>
          <a:p>
            <a:pPr lvl="0"/>
            <a:r>
              <a:rPr lang="en-US" smtClean="0"/>
              <a:t>Click to edit Master text styles</a:t>
            </a:r>
          </a:p>
        </p:txBody>
      </p:sp>
      <p:sp>
        <p:nvSpPr>
          <p:cNvPr id="6" name="Content Placeholder 5"/>
          <p:cNvSpPr>
            <a:spLocks noGrp="1"/>
          </p:cNvSpPr>
          <p:nvPr>
            <p:ph sz="quarter" idx="4"/>
          </p:nvPr>
        </p:nvSpPr>
        <p:spPr>
          <a:xfrm>
            <a:off x="6038534" y="2609849"/>
            <a:ext cx="5254308" cy="4741546"/>
          </a:xfrm>
        </p:spPr>
        <p:txBody>
          <a:bodyPr/>
          <a:lstStyle>
            <a:lvl1pPr>
              <a:defRPr sz="3000"/>
            </a:lvl1pPr>
            <a:lvl2pPr>
              <a:defRPr sz="2500"/>
            </a:lvl2pPr>
            <a:lvl3pPr>
              <a:defRPr sz="23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F05635A-1513-434C-9FAB-4027C6A55C0A}" type="datetimeFigureOut">
              <a:rPr lang="en-US" smtClean="0"/>
              <a:t>10/8/2022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899FBA3-9763-4E53-BF3F-D7ED93356B8B}" type="slidenum">
              <a:rPr lang="en-US" smtClean="0"/>
              <a:t>‹#›</a:t>
            </a:fld>
            <a:endParaRPr lang="en-US"/>
          </a:p>
        </p:txBody>
      </p:sp>
    </p:spTree>
    <p:extLst>
      <p:ext uri="{BB962C8B-B14F-4D97-AF65-F5344CB8AC3E}">
        <p14:creationId xmlns:p14="http://schemas.microsoft.com/office/powerpoint/2010/main" val="14434569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F05635A-1513-434C-9FAB-4027C6A55C0A}" type="datetimeFigureOut">
              <a:rPr lang="en-US" smtClean="0"/>
              <a:t>10/8/2022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899FBA3-9763-4E53-BF3F-D7ED93356B8B}" type="slidenum">
              <a:rPr lang="en-US" smtClean="0"/>
              <a:t>‹#›</a:t>
            </a:fld>
            <a:endParaRPr lang="en-US"/>
          </a:p>
        </p:txBody>
      </p:sp>
    </p:spTree>
    <p:extLst>
      <p:ext uri="{BB962C8B-B14F-4D97-AF65-F5344CB8AC3E}">
        <p14:creationId xmlns:p14="http://schemas.microsoft.com/office/powerpoint/2010/main" val="7829972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05635A-1513-434C-9FAB-4027C6A55C0A}" type="datetimeFigureOut">
              <a:rPr lang="en-US" smtClean="0"/>
              <a:t>10/8/2022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899FBA3-9763-4E53-BF3F-D7ED93356B8B}" type="slidenum">
              <a:rPr lang="en-US" smtClean="0"/>
              <a:t>‹#›</a:t>
            </a:fld>
            <a:endParaRPr lang="en-US"/>
          </a:p>
        </p:txBody>
      </p:sp>
    </p:spTree>
    <p:extLst>
      <p:ext uri="{BB962C8B-B14F-4D97-AF65-F5344CB8AC3E}">
        <p14:creationId xmlns:p14="http://schemas.microsoft.com/office/powerpoint/2010/main" val="1695583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65" y="327659"/>
            <a:ext cx="3910807" cy="1394461"/>
          </a:xfrm>
        </p:spPr>
        <p:txBody>
          <a:bodyPr anchor="b"/>
          <a:lstStyle>
            <a:lvl1pPr algn="l">
              <a:defRPr sz="2500" b="1"/>
            </a:lvl1pPr>
          </a:lstStyle>
          <a:p>
            <a:r>
              <a:rPr lang="en-US" smtClean="0"/>
              <a:t>Click to edit Master title style</a:t>
            </a:r>
            <a:endParaRPr lang="en-US"/>
          </a:p>
        </p:txBody>
      </p:sp>
      <p:sp>
        <p:nvSpPr>
          <p:cNvPr id="3" name="Content Placeholder 2"/>
          <p:cNvSpPr>
            <a:spLocks noGrp="1"/>
          </p:cNvSpPr>
          <p:nvPr>
            <p:ph idx="1"/>
          </p:nvPr>
        </p:nvSpPr>
        <p:spPr>
          <a:xfrm>
            <a:off x="4647565" y="327663"/>
            <a:ext cx="6645275" cy="7023736"/>
          </a:xfrm>
        </p:spPr>
        <p:txBody>
          <a:bodyPr/>
          <a:lstStyle>
            <a:lvl1pPr>
              <a:defRPr sz="3900"/>
            </a:lvl1pPr>
            <a:lvl2pPr>
              <a:defRPr sz="3500"/>
            </a:lvl2pPr>
            <a:lvl3pPr>
              <a:defRPr sz="3000"/>
            </a:lvl3pPr>
            <a:lvl4pPr>
              <a:defRPr sz="2500"/>
            </a:lvl4pPr>
            <a:lvl5pPr>
              <a:defRPr sz="2500"/>
            </a:lvl5pPr>
            <a:lvl6pPr>
              <a:defRPr sz="2500"/>
            </a:lvl6pPr>
            <a:lvl7pPr>
              <a:defRPr sz="2500"/>
            </a:lvl7pPr>
            <a:lvl8pPr>
              <a:defRPr sz="2500"/>
            </a:lvl8pPr>
            <a:lvl9pPr>
              <a:defRPr sz="2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94365" y="1722120"/>
            <a:ext cx="3910807" cy="5629277"/>
          </a:xfrm>
        </p:spPr>
        <p:txBody>
          <a:bodyPr/>
          <a:lstStyle>
            <a:lvl1pPr marL="0" indent="0">
              <a:buNone/>
              <a:defRPr sz="1800"/>
            </a:lvl1pPr>
            <a:lvl2pPr marL="574679" indent="0">
              <a:buNone/>
              <a:defRPr sz="1500"/>
            </a:lvl2pPr>
            <a:lvl3pPr marL="1149360" indent="0">
              <a:buNone/>
              <a:defRPr sz="1300"/>
            </a:lvl3pPr>
            <a:lvl4pPr marL="1724040" indent="0">
              <a:buNone/>
              <a:defRPr sz="1100"/>
            </a:lvl4pPr>
            <a:lvl5pPr marL="2298718" indent="0">
              <a:buNone/>
              <a:defRPr sz="1100"/>
            </a:lvl5pPr>
            <a:lvl6pPr marL="2873401" indent="0">
              <a:buNone/>
              <a:defRPr sz="1100"/>
            </a:lvl6pPr>
            <a:lvl7pPr marL="3448079" indent="0">
              <a:buNone/>
              <a:defRPr sz="1100"/>
            </a:lvl7pPr>
            <a:lvl8pPr marL="4022760" indent="0">
              <a:buNone/>
              <a:defRPr sz="1100"/>
            </a:lvl8pPr>
            <a:lvl9pPr marL="4597441" indent="0">
              <a:buNone/>
              <a:defRPr sz="11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F05635A-1513-434C-9FAB-4027C6A55C0A}" type="datetimeFigureOut">
              <a:rPr lang="en-US" smtClean="0"/>
              <a:t>10/8/2022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99FBA3-9763-4E53-BF3F-D7ED93356B8B}" type="slidenum">
              <a:rPr lang="en-US" smtClean="0"/>
              <a:t>‹#›</a:t>
            </a:fld>
            <a:endParaRPr lang="en-US"/>
          </a:p>
        </p:txBody>
      </p:sp>
    </p:spTree>
    <p:extLst>
      <p:ext uri="{BB962C8B-B14F-4D97-AF65-F5344CB8AC3E}">
        <p14:creationId xmlns:p14="http://schemas.microsoft.com/office/powerpoint/2010/main" val="41307468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29974" y="5760720"/>
            <a:ext cx="7132320" cy="680086"/>
          </a:xfrm>
        </p:spPr>
        <p:txBody>
          <a:bodyPr anchor="b"/>
          <a:lstStyle>
            <a:lvl1pPr algn="l">
              <a:defRPr sz="2500" b="1"/>
            </a:lvl1pPr>
          </a:lstStyle>
          <a:p>
            <a:r>
              <a:rPr lang="en-US" smtClean="0"/>
              <a:t>Click to edit Master title style</a:t>
            </a:r>
            <a:endParaRPr lang="en-US"/>
          </a:p>
        </p:txBody>
      </p:sp>
      <p:sp>
        <p:nvSpPr>
          <p:cNvPr id="3" name="Picture Placeholder 2"/>
          <p:cNvSpPr>
            <a:spLocks noGrp="1"/>
          </p:cNvSpPr>
          <p:nvPr>
            <p:ph type="pic" idx="1"/>
          </p:nvPr>
        </p:nvSpPr>
        <p:spPr>
          <a:xfrm>
            <a:off x="2329974" y="735330"/>
            <a:ext cx="7132320" cy="4937760"/>
          </a:xfrm>
        </p:spPr>
        <p:txBody>
          <a:bodyPr/>
          <a:lstStyle>
            <a:lvl1pPr marL="0" indent="0">
              <a:buNone/>
              <a:defRPr sz="3900"/>
            </a:lvl1pPr>
            <a:lvl2pPr marL="574679" indent="0">
              <a:buNone/>
              <a:defRPr sz="3500"/>
            </a:lvl2pPr>
            <a:lvl3pPr marL="1149360" indent="0">
              <a:buNone/>
              <a:defRPr sz="3000"/>
            </a:lvl3pPr>
            <a:lvl4pPr marL="1724040" indent="0">
              <a:buNone/>
              <a:defRPr sz="2500"/>
            </a:lvl4pPr>
            <a:lvl5pPr marL="2298718" indent="0">
              <a:buNone/>
              <a:defRPr sz="2500"/>
            </a:lvl5pPr>
            <a:lvl6pPr marL="2873401" indent="0">
              <a:buNone/>
              <a:defRPr sz="2500"/>
            </a:lvl6pPr>
            <a:lvl7pPr marL="3448079" indent="0">
              <a:buNone/>
              <a:defRPr sz="2500"/>
            </a:lvl7pPr>
            <a:lvl8pPr marL="4022760" indent="0">
              <a:buNone/>
              <a:defRPr sz="2500"/>
            </a:lvl8pPr>
            <a:lvl9pPr marL="4597441" indent="0">
              <a:buNone/>
              <a:defRPr sz="2500"/>
            </a:lvl9pPr>
          </a:lstStyle>
          <a:p>
            <a:endParaRPr lang="en-US"/>
          </a:p>
        </p:txBody>
      </p:sp>
      <p:sp>
        <p:nvSpPr>
          <p:cNvPr id="4" name="Text Placeholder 3"/>
          <p:cNvSpPr>
            <a:spLocks noGrp="1"/>
          </p:cNvSpPr>
          <p:nvPr>
            <p:ph type="body" sz="half" idx="2"/>
          </p:nvPr>
        </p:nvSpPr>
        <p:spPr>
          <a:xfrm>
            <a:off x="2329974" y="6440806"/>
            <a:ext cx="7132320" cy="965834"/>
          </a:xfrm>
        </p:spPr>
        <p:txBody>
          <a:bodyPr/>
          <a:lstStyle>
            <a:lvl1pPr marL="0" indent="0">
              <a:buNone/>
              <a:defRPr sz="1800"/>
            </a:lvl1pPr>
            <a:lvl2pPr marL="574679" indent="0">
              <a:buNone/>
              <a:defRPr sz="1500"/>
            </a:lvl2pPr>
            <a:lvl3pPr marL="1149360" indent="0">
              <a:buNone/>
              <a:defRPr sz="1300"/>
            </a:lvl3pPr>
            <a:lvl4pPr marL="1724040" indent="0">
              <a:buNone/>
              <a:defRPr sz="1100"/>
            </a:lvl4pPr>
            <a:lvl5pPr marL="2298718" indent="0">
              <a:buNone/>
              <a:defRPr sz="1100"/>
            </a:lvl5pPr>
            <a:lvl6pPr marL="2873401" indent="0">
              <a:buNone/>
              <a:defRPr sz="1100"/>
            </a:lvl6pPr>
            <a:lvl7pPr marL="3448079" indent="0">
              <a:buNone/>
              <a:defRPr sz="1100"/>
            </a:lvl7pPr>
            <a:lvl8pPr marL="4022760" indent="0">
              <a:buNone/>
              <a:defRPr sz="1100"/>
            </a:lvl8pPr>
            <a:lvl9pPr marL="4597441" indent="0">
              <a:buNone/>
              <a:defRPr sz="11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F05635A-1513-434C-9FAB-4027C6A55C0A}" type="datetimeFigureOut">
              <a:rPr lang="en-US" smtClean="0"/>
              <a:t>10/8/2022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99FBA3-9763-4E53-BF3F-D7ED93356B8B}" type="slidenum">
              <a:rPr lang="en-US" smtClean="0"/>
              <a:t>‹#›</a:t>
            </a:fld>
            <a:endParaRPr lang="en-US"/>
          </a:p>
        </p:txBody>
      </p:sp>
    </p:spTree>
    <p:extLst>
      <p:ext uri="{BB962C8B-B14F-4D97-AF65-F5344CB8AC3E}">
        <p14:creationId xmlns:p14="http://schemas.microsoft.com/office/powerpoint/2010/main" val="31099076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theme" Target="../theme/theme4.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94360" y="329566"/>
            <a:ext cx="10698480" cy="1371600"/>
          </a:xfrm>
          <a:prstGeom prst="rect">
            <a:avLst/>
          </a:prstGeom>
        </p:spPr>
        <p:txBody>
          <a:bodyPr vert="horz" lIns="114936" tIns="57468" rIns="114936" bIns="57468"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594360" y="1920244"/>
            <a:ext cx="10698480" cy="5431157"/>
          </a:xfrm>
          <a:prstGeom prst="rect">
            <a:avLst/>
          </a:prstGeom>
        </p:spPr>
        <p:txBody>
          <a:bodyPr vert="horz" lIns="114936" tIns="57468" rIns="114936" bIns="5746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594360" y="7627621"/>
            <a:ext cx="2773680" cy="438150"/>
          </a:xfrm>
          <a:prstGeom prst="rect">
            <a:avLst/>
          </a:prstGeom>
        </p:spPr>
        <p:txBody>
          <a:bodyPr vert="horz" lIns="114936" tIns="57468" rIns="114936" bIns="57468" rtlCol="0" anchor="ctr"/>
          <a:lstStyle>
            <a:lvl1pPr algn="l">
              <a:defRPr sz="1500">
                <a:solidFill>
                  <a:schemeClr val="tx1">
                    <a:tint val="75000"/>
                  </a:schemeClr>
                </a:solidFill>
              </a:defRPr>
            </a:lvl1pPr>
          </a:lstStyle>
          <a:p>
            <a:fld id="{0F05635A-1513-434C-9FAB-4027C6A55C0A}" type="datetimeFigureOut">
              <a:rPr lang="en-US" smtClean="0"/>
              <a:t>10/8/2022</a:t>
            </a:fld>
            <a:endParaRPr lang="en-US"/>
          </a:p>
        </p:txBody>
      </p:sp>
      <p:sp>
        <p:nvSpPr>
          <p:cNvPr id="5" name="Footer Placeholder 4"/>
          <p:cNvSpPr>
            <a:spLocks noGrp="1"/>
          </p:cNvSpPr>
          <p:nvPr>
            <p:ph type="ftr" sz="quarter" idx="3"/>
          </p:nvPr>
        </p:nvSpPr>
        <p:spPr>
          <a:xfrm>
            <a:off x="4061460" y="7627621"/>
            <a:ext cx="3764280" cy="438150"/>
          </a:xfrm>
          <a:prstGeom prst="rect">
            <a:avLst/>
          </a:prstGeom>
        </p:spPr>
        <p:txBody>
          <a:bodyPr vert="horz" lIns="114936" tIns="57468" rIns="114936" bIns="57468" rtlCol="0" anchor="ctr"/>
          <a:lstStyle>
            <a:lvl1pPr algn="ctr">
              <a:defRPr sz="15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19160" y="7627621"/>
            <a:ext cx="2773680" cy="438150"/>
          </a:xfrm>
          <a:prstGeom prst="rect">
            <a:avLst/>
          </a:prstGeom>
        </p:spPr>
        <p:txBody>
          <a:bodyPr vert="horz" lIns="114936" tIns="57468" rIns="114936" bIns="57468" rtlCol="0" anchor="ctr"/>
          <a:lstStyle>
            <a:lvl1pPr algn="r">
              <a:defRPr sz="1500">
                <a:solidFill>
                  <a:schemeClr val="tx1">
                    <a:tint val="75000"/>
                  </a:schemeClr>
                </a:solidFill>
              </a:defRPr>
            </a:lvl1pPr>
          </a:lstStyle>
          <a:p>
            <a:fld id="{8899FBA3-9763-4E53-BF3F-D7ED93356B8B}" type="slidenum">
              <a:rPr lang="en-US" smtClean="0"/>
              <a:t>‹#›</a:t>
            </a:fld>
            <a:endParaRPr lang="en-US"/>
          </a:p>
        </p:txBody>
      </p:sp>
    </p:spTree>
    <p:extLst>
      <p:ext uri="{BB962C8B-B14F-4D97-AF65-F5344CB8AC3E}">
        <p14:creationId xmlns:p14="http://schemas.microsoft.com/office/powerpoint/2010/main" val="13186010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1149360" rtl="0" eaLnBrk="1" latinLnBrk="0" hangingPunct="1">
        <a:spcBef>
          <a:spcPct val="0"/>
        </a:spcBef>
        <a:buNone/>
        <a:defRPr sz="5500" kern="1200">
          <a:solidFill>
            <a:schemeClr val="tx1"/>
          </a:solidFill>
          <a:latin typeface="+mj-lt"/>
          <a:ea typeface="+mj-ea"/>
          <a:cs typeface="+mj-cs"/>
        </a:defRPr>
      </a:lvl1pPr>
    </p:titleStyle>
    <p:bodyStyle>
      <a:lvl1pPr marL="431010" indent="-431010" algn="l" defTabSz="1149360" rtl="0" eaLnBrk="1" latinLnBrk="0" hangingPunct="1">
        <a:spcBef>
          <a:spcPct val="20000"/>
        </a:spcBef>
        <a:buFont typeface="Arial" pitchFamily="34" charset="0"/>
        <a:buChar char="•"/>
        <a:defRPr sz="3900" kern="1200">
          <a:solidFill>
            <a:schemeClr val="tx1"/>
          </a:solidFill>
          <a:latin typeface="+mn-lt"/>
          <a:ea typeface="+mn-ea"/>
          <a:cs typeface="+mn-cs"/>
        </a:defRPr>
      </a:lvl1pPr>
      <a:lvl2pPr marL="933855" indent="-359174" algn="l" defTabSz="1149360" rtl="0" eaLnBrk="1" latinLnBrk="0" hangingPunct="1">
        <a:spcBef>
          <a:spcPct val="20000"/>
        </a:spcBef>
        <a:buFont typeface="Arial" pitchFamily="34" charset="0"/>
        <a:buChar char="–"/>
        <a:defRPr sz="3500" kern="1200">
          <a:solidFill>
            <a:schemeClr val="tx1"/>
          </a:solidFill>
          <a:latin typeface="+mn-lt"/>
          <a:ea typeface="+mn-ea"/>
          <a:cs typeface="+mn-cs"/>
        </a:defRPr>
      </a:lvl2pPr>
      <a:lvl3pPr marL="1436699" indent="-287339" algn="l" defTabSz="1149360" rtl="0" eaLnBrk="1" latinLnBrk="0" hangingPunct="1">
        <a:spcBef>
          <a:spcPct val="20000"/>
        </a:spcBef>
        <a:buFont typeface="Arial" pitchFamily="34" charset="0"/>
        <a:buChar char="•"/>
        <a:defRPr sz="3000" kern="1200">
          <a:solidFill>
            <a:schemeClr val="tx1"/>
          </a:solidFill>
          <a:latin typeface="+mn-lt"/>
          <a:ea typeface="+mn-ea"/>
          <a:cs typeface="+mn-cs"/>
        </a:defRPr>
      </a:lvl3pPr>
      <a:lvl4pPr marL="2011379" indent="-287339" algn="l" defTabSz="1149360" rtl="0" eaLnBrk="1" latinLnBrk="0" hangingPunct="1">
        <a:spcBef>
          <a:spcPct val="20000"/>
        </a:spcBef>
        <a:buFont typeface="Arial" pitchFamily="34" charset="0"/>
        <a:buChar char="–"/>
        <a:defRPr sz="2500" kern="1200">
          <a:solidFill>
            <a:schemeClr val="tx1"/>
          </a:solidFill>
          <a:latin typeface="+mn-lt"/>
          <a:ea typeface="+mn-ea"/>
          <a:cs typeface="+mn-cs"/>
        </a:defRPr>
      </a:lvl4pPr>
      <a:lvl5pPr marL="2586058" indent="-287339" algn="l" defTabSz="1149360" rtl="0" eaLnBrk="1" latinLnBrk="0" hangingPunct="1">
        <a:spcBef>
          <a:spcPct val="20000"/>
        </a:spcBef>
        <a:buFont typeface="Arial" pitchFamily="34" charset="0"/>
        <a:buChar char="»"/>
        <a:defRPr sz="2500" kern="1200">
          <a:solidFill>
            <a:schemeClr val="tx1"/>
          </a:solidFill>
          <a:latin typeface="+mn-lt"/>
          <a:ea typeface="+mn-ea"/>
          <a:cs typeface="+mn-cs"/>
        </a:defRPr>
      </a:lvl5pPr>
      <a:lvl6pPr marL="3160739" indent="-287339" algn="l" defTabSz="1149360" rtl="0" eaLnBrk="1" latinLnBrk="0" hangingPunct="1">
        <a:spcBef>
          <a:spcPct val="20000"/>
        </a:spcBef>
        <a:buFont typeface="Arial" pitchFamily="34" charset="0"/>
        <a:buChar char="•"/>
        <a:defRPr sz="2500" kern="1200">
          <a:solidFill>
            <a:schemeClr val="tx1"/>
          </a:solidFill>
          <a:latin typeface="+mn-lt"/>
          <a:ea typeface="+mn-ea"/>
          <a:cs typeface="+mn-cs"/>
        </a:defRPr>
      </a:lvl6pPr>
      <a:lvl7pPr marL="3735420" indent="-287339" algn="l" defTabSz="1149360" rtl="0" eaLnBrk="1" latinLnBrk="0" hangingPunct="1">
        <a:spcBef>
          <a:spcPct val="20000"/>
        </a:spcBef>
        <a:buFont typeface="Arial" pitchFamily="34" charset="0"/>
        <a:buChar char="•"/>
        <a:defRPr sz="2500" kern="1200">
          <a:solidFill>
            <a:schemeClr val="tx1"/>
          </a:solidFill>
          <a:latin typeface="+mn-lt"/>
          <a:ea typeface="+mn-ea"/>
          <a:cs typeface="+mn-cs"/>
        </a:defRPr>
      </a:lvl7pPr>
      <a:lvl8pPr marL="4310098" indent="-287339" algn="l" defTabSz="1149360" rtl="0" eaLnBrk="1" latinLnBrk="0" hangingPunct="1">
        <a:spcBef>
          <a:spcPct val="20000"/>
        </a:spcBef>
        <a:buFont typeface="Arial" pitchFamily="34" charset="0"/>
        <a:buChar char="•"/>
        <a:defRPr sz="2500" kern="1200">
          <a:solidFill>
            <a:schemeClr val="tx1"/>
          </a:solidFill>
          <a:latin typeface="+mn-lt"/>
          <a:ea typeface="+mn-ea"/>
          <a:cs typeface="+mn-cs"/>
        </a:defRPr>
      </a:lvl8pPr>
      <a:lvl9pPr marL="4884780" indent="-287339" algn="l" defTabSz="1149360" rtl="0" eaLnBrk="1" latinLnBrk="0" hangingPunct="1">
        <a:spcBef>
          <a:spcPct val="20000"/>
        </a:spcBef>
        <a:buFont typeface="Arial" pitchFamily="34" charset="0"/>
        <a:buChar char="•"/>
        <a:defRPr sz="2500" kern="1200">
          <a:solidFill>
            <a:schemeClr val="tx1"/>
          </a:solidFill>
          <a:latin typeface="+mn-lt"/>
          <a:ea typeface="+mn-ea"/>
          <a:cs typeface="+mn-cs"/>
        </a:defRPr>
      </a:lvl9pPr>
    </p:bodyStyle>
    <p:otherStyle>
      <a:defPPr>
        <a:defRPr lang="en-US"/>
      </a:defPPr>
      <a:lvl1pPr marL="0" algn="l" defTabSz="1149360" rtl="0" eaLnBrk="1" latinLnBrk="0" hangingPunct="1">
        <a:defRPr sz="2300" kern="1200">
          <a:solidFill>
            <a:schemeClr val="tx1"/>
          </a:solidFill>
          <a:latin typeface="+mn-lt"/>
          <a:ea typeface="+mn-ea"/>
          <a:cs typeface="+mn-cs"/>
        </a:defRPr>
      </a:lvl1pPr>
      <a:lvl2pPr marL="574679" algn="l" defTabSz="1149360" rtl="0" eaLnBrk="1" latinLnBrk="0" hangingPunct="1">
        <a:defRPr sz="2300" kern="1200">
          <a:solidFill>
            <a:schemeClr val="tx1"/>
          </a:solidFill>
          <a:latin typeface="+mn-lt"/>
          <a:ea typeface="+mn-ea"/>
          <a:cs typeface="+mn-cs"/>
        </a:defRPr>
      </a:lvl2pPr>
      <a:lvl3pPr marL="1149360" algn="l" defTabSz="1149360" rtl="0" eaLnBrk="1" latinLnBrk="0" hangingPunct="1">
        <a:defRPr sz="2300" kern="1200">
          <a:solidFill>
            <a:schemeClr val="tx1"/>
          </a:solidFill>
          <a:latin typeface="+mn-lt"/>
          <a:ea typeface="+mn-ea"/>
          <a:cs typeface="+mn-cs"/>
        </a:defRPr>
      </a:lvl3pPr>
      <a:lvl4pPr marL="1724040" algn="l" defTabSz="1149360" rtl="0" eaLnBrk="1" latinLnBrk="0" hangingPunct="1">
        <a:defRPr sz="2300" kern="1200">
          <a:solidFill>
            <a:schemeClr val="tx1"/>
          </a:solidFill>
          <a:latin typeface="+mn-lt"/>
          <a:ea typeface="+mn-ea"/>
          <a:cs typeface="+mn-cs"/>
        </a:defRPr>
      </a:lvl4pPr>
      <a:lvl5pPr marL="2298718" algn="l" defTabSz="1149360" rtl="0" eaLnBrk="1" latinLnBrk="0" hangingPunct="1">
        <a:defRPr sz="2300" kern="1200">
          <a:solidFill>
            <a:schemeClr val="tx1"/>
          </a:solidFill>
          <a:latin typeface="+mn-lt"/>
          <a:ea typeface="+mn-ea"/>
          <a:cs typeface="+mn-cs"/>
        </a:defRPr>
      </a:lvl5pPr>
      <a:lvl6pPr marL="2873401" algn="l" defTabSz="1149360" rtl="0" eaLnBrk="1" latinLnBrk="0" hangingPunct="1">
        <a:defRPr sz="2300" kern="1200">
          <a:solidFill>
            <a:schemeClr val="tx1"/>
          </a:solidFill>
          <a:latin typeface="+mn-lt"/>
          <a:ea typeface="+mn-ea"/>
          <a:cs typeface="+mn-cs"/>
        </a:defRPr>
      </a:lvl6pPr>
      <a:lvl7pPr marL="3448079" algn="l" defTabSz="1149360" rtl="0" eaLnBrk="1" latinLnBrk="0" hangingPunct="1">
        <a:defRPr sz="2300" kern="1200">
          <a:solidFill>
            <a:schemeClr val="tx1"/>
          </a:solidFill>
          <a:latin typeface="+mn-lt"/>
          <a:ea typeface="+mn-ea"/>
          <a:cs typeface="+mn-cs"/>
        </a:defRPr>
      </a:lvl7pPr>
      <a:lvl8pPr marL="4022760" algn="l" defTabSz="1149360" rtl="0" eaLnBrk="1" latinLnBrk="0" hangingPunct="1">
        <a:defRPr sz="2300" kern="1200">
          <a:solidFill>
            <a:schemeClr val="tx1"/>
          </a:solidFill>
          <a:latin typeface="+mn-lt"/>
          <a:ea typeface="+mn-ea"/>
          <a:cs typeface="+mn-cs"/>
        </a:defRPr>
      </a:lvl8pPr>
      <a:lvl9pPr marL="4597441" algn="l" defTabSz="1149360" rtl="0" eaLnBrk="1" latinLnBrk="0" hangingPunct="1">
        <a:defRPr sz="23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816638" y="1454480"/>
            <a:ext cx="6858150" cy="1025760"/>
          </a:xfrm>
          <a:prstGeom prst="rect">
            <a:avLst/>
          </a:prstGeom>
          <a:noFill/>
          <a:ln>
            <a:noFill/>
          </a:ln>
        </p:spPr>
        <p:txBody>
          <a:bodyPr spcFirstLastPara="1" wrap="square" lIns="128712" tIns="128712" rIns="128712" bIns="128712" anchor="b" anchorCtr="0">
            <a:noAutofit/>
          </a:bodyPr>
          <a:lstStyle>
            <a:lvl1pPr lvl="0">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1pPr>
            <a:lvl2pPr lvl="1">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2pPr>
            <a:lvl3pPr lvl="2">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3pPr>
            <a:lvl4pPr lvl="3">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4pPr>
            <a:lvl5pPr lvl="4">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5pPr>
            <a:lvl6pPr lvl="5">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6pPr>
            <a:lvl7pPr lvl="6">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7pPr>
            <a:lvl8pPr lvl="7">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8pPr>
            <a:lvl9pPr lvl="8">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9pPr>
          </a:lstStyle>
          <a:p>
            <a:endParaRPr/>
          </a:p>
        </p:txBody>
      </p:sp>
      <p:sp>
        <p:nvSpPr>
          <p:cNvPr id="7" name="Google Shape;7;p1"/>
          <p:cNvSpPr txBox="1">
            <a:spLocks noGrp="1"/>
          </p:cNvSpPr>
          <p:nvPr>
            <p:ph type="body" idx="1"/>
          </p:nvPr>
        </p:nvSpPr>
        <p:spPr>
          <a:xfrm>
            <a:off x="3816638" y="2441213"/>
            <a:ext cx="6858150" cy="4457760"/>
          </a:xfrm>
          <a:prstGeom prst="rect">
            <a:avLst/>
          </a:prstGeom>
          <a:noFill/>
          <a:ln>
            <a:noFill/>
          </a:ln>
        </p:spPr>
        <p:txBody>
          <a:bodyPr spcFirstLastPara="1" wrap="square" lIns="128712" tIns="128712" rIns="128712" bIns="128712" anchor="t" anchorCtr="0">
            <a:noAutofit/>
          </a:bodyPr>
          <a:lstStyle>
            <a:lvl1pPr marL="457200" lvl="0" indent="-381000">
              <a:spcBef>
                <a:spcPts val="60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1pPr>
            <a:lvl2pPr marL="914400" lvl="1" indent="-381000">
              <a:spcBef>
                <a:spcPts val="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2pPr>
            <a:lvl3pPr marL="1371600" lvl="2" indent="-381000">
              <a:spcBef>
                <a:spcPts val="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3pPr>
            <a:lvl4pPr marL="1828800" lvl="3" indent="-381000">
              <a:spcBef>
                <a:spcPts val="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4pPr>
            <a:lvl5pPr marL="2286000" lvl="4" indent="-381000">
              <a:spcBef>
                <a:spcPts val="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5pPr>
            <a:lvl6pPr marL="2743200" lvl="5" indent="-381000">
              <a:spcBef>
                <a:spcPts val="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6pPr>
            <a:lvl7pPr marL="3200400" lvl="6" indent="-381000">
              <a:spcBef>
                <a:spcPts val="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7pPr>
            <a:lvl8pPr marL="3657600" lvl="7" indent="-381000">
              <a:spcBef>
                <a:spcPts val="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8pPr>
            <a:lvl9pPr marL="4114800" lvl="8" indent="-381000">
              <a:spcBef>
                <a:spcPts val="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9pPr>
          </a:lstStyle>
          <a:p>
            <a:endParaRPr/>
          </a:p>
        </p:txBody>
      </p:sp>
      <p:sp>
        <p:nvSpPr>
          <p:cNvPr id="8" name="Google Shape;8;p1"/>
          <p:cNvSpPr txBox="1">
            <a:spLocks noGrp="1"/>
          </p:cNvSpPr>
          <p:nvPr>
            <p:ph type="sldNum" idx="12"/>
          </p:nvPr>
        </p:nvSpPr>
        <p:spPr>
          <a:xfrm>
            <a:off x="11226313" y="7602600"/>
            <a:ext cx="610740" cy="626400"/>
          </a:xfrm>
          <a:prstGeom prst="rect">
            <a:avLst/>
          </a:prstGeom>
          <a:noFill/>
          <a:ln>
            <a:noFill/>
          </a:ln>
        </p:spPr>
        <p:txBody>
          <a:bodyPr spcFirstLastPara="1" wrap="square" lIns="128712" tIns="128712" rIns="128712" bIns="128712" anchor="t" anchorCtr="0">
            <a:noAutofit/>
          </a:bodyPr>
          <a:lstStyle>
            <a:lvl1pPr lvl="0" algn="r">
              <a:buNone/>
              <a:defRPr sz="1700">
                <a:solidFill>
                  <a:srgbClr val="A1BECC"/>
                </a:solidFill>
                <a:latin typeface="Nixie One"/>
                <a:ea typeface="Nixie One"/>
                <a:cs typeface="Nixie One"/>
                <a:sym typeface="Nixie One"/>
              </a:defRPr>
            </a:lvl1pPr>
            <a:lvl2pPr lvl="1" algn="r">
              <a:buNone/>
              <a:defRPr sz="1700">
                <a:solidFill>
                  <a:srgbClr val="A1BECC"/>
                </a:solidFill>
                <a:latin typeface="Nixie One"/>
                <a:ea typeface="Nixie One"/>
                <a:cs typeface="Nixie One"/>
                <a:sym typeface="Nixie One"/>
              </a:defRPr>
            </a:lvl2pPr>
            <a:lvl3pPr lvl="2" algn="r">
              <a:buNone/>
              <a:defRPr sz="1700">
                <a:solidFill>
                  <a:srgbClr val="A1BECC"/>
                </a:solidFill>
                <a:latin typeface="Nixie One"/>
                <a:ea typeface="Nixie One"/>
                <a:cs typeface="Nixie One"/>
                <a:sym typeface="Nixie One"/>
              </a:defRPr>
            </a:lvl3pPr>
            <a:lvl4pPr lvl="3" algn="r">
              <a:buNone/>
              <a:defRPr sz="1700">
                <a:solidFill>
                  <a:srgbClr val="A1BECC"/>
                </a:solidFill>
                <a:latin typeface="Nixie One"/>
                <a:ea typeface="Nixie One"/>
                <a:cs typeface="Nixie One"/>
                <a:sym typeface="Nixie One"/>
              </a:defRPr>
            </a:lvl4pPr>
            <a:lvl5pPr lvl="4" algn="r">
              <a:buNone/>
              <a:defRPr sz="1700">
                <a:solidFill>
                  <a:srgbClr val="A1BECC"/>
                </a:solidFill>
                <a:latin typeface="Nixie One"/>
                <a:ea typeface="Nixie One"/>
                <a:cs typeface="Nixie One"/>
                <a:sym typeface="Nixie One"/>
              </a:defRPr>
            </a:lvl5pPr>
            <a:lvl6pPr lvl="5" algn="r">
              <a:buNone/>
              <a:defRPr sz="1700">
                <a:solidFill>
                  <a:srgbClr val="A1BECC"/>
                </a:solidFill>
                <a:latin typeface="Nixie One"/>
                <a:ea typeface="Nixie One"/>
                <a:cs typeface="Nixie One"/>
                <a:sym typeface="Nixie One"/>
              </a:defRPr>
            </a:lvl6pPr>
            <a:lvl7pPr lvl="6" algn="r">
              <a:buNone/>
              <a:defRPr sz="1700">
                <a:solidFill>
                  <a:srgbClr val="A1BECC"/>
                </a:solidFill>
                <a:latin typeface="Nixie One"/>
                <a:ea typeface="Nixie One"/>
                <a:cs typeface="Nixie One"/>
                <a:sym typeface="Nixie One"/>
              </a:defRPr>
            </a:lvl7pPr>
            <a:lvl8pPr lvl="7" algn="r">
              <a:buNone/>
              <a:defRPr sz="1700">
                <a:solidFill>
                  <a:srgbClr val="A1BECC"/>
                </a:solidFill>
                <a:latin typeface="Nixie One"/>
                <a:ea typeface="Nixie One"/>
                <a:cs typeface="Nixie One"/>
                <a:sym typeface="Nixie One"/>
              </a:defRPr>
            </a:lvl8pPr>
            <a:lvl9pPr lvl="8" algn="r">
              <a:buNone/>
              <a:defRPr sz="1700">
                <a:solidFill>
                  <a:srgbClr val="A1BECC"/>
                </a:solidFill>
                <a:latin typeface="Nixie One"/>
                <a:ea typeface="Nixie One"/>
                <a:cs typeface="Nixie One"/>
                <a:sym typeface="Nixie One"/>
              </a:defRPr>
            </a:lvl9pPr>
          </a:lstStyle>
          <a:p>
            <a:pPr defTabSz="914295">
              <a:buClr>
                <a:srgbClr val="000000"/>
              </a:buClr>
            </a:pPr>
            <a:fld id="{00000000-1234-1234-1234-123412341234}" type="slidenum">
              <a:rPr lang="en" kern="0" smtClean="0"/>
              <a:pPr defTabSz="914295">
                <a:buClr>
                  <a:srgbClr val="000000"/>
                </a:buClr>
              </a:pPr>
              <a:t>‹#›</a:t>
            </a:fld>
            <a:endParaRPr lang="en" kern="0"/>
          </a:p>
        </p:txBody>
      </p:sp>
    </p:spTree>
    <p:extLst>
      <p:ext uri="{BB962C8B-B14F-4D97-AF65-F5344CB8AC3E}">
        <p14:creationId xmlns:p14="http://schemas.microsoft.com/office/powerpoint/2010/main" val="1479677704"/>
      </p:ext>
    </p:extLst>
  </p:cSld>
  <p:clrMap bg1="lt1" tx1="dk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816638" y="1454480"/>
            <a:ext cx="6858150" cy="1025760"/>
          </a:xfrm>
          <a:prstGeom prst="rect">
            <a:avLst/>
          </a:prstGeom>
          <a:noFill/>
          <a:ln>
            <a:noFill/>
          </a:ln>
        </p:spPr>
        <p:txBody>
          <a:bodyPr spcFirstLastPara="1" wrap="square" lIns="128717" tIns="128717" rIns="128717" bIns="128717" anchor="b" anchorCtr="0">
            <a:noAutofit/>
          </a:bodyPr>
          <a:lstStyle>
            <a:lvl1pPr lvl="0">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1pPr>
            <a:lvl2pPr lvl="1">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2pPr>
            <a:lvl3pPr lvl="2">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3pPr>
            <a:lvl4pPr lvl="3">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4pPr>
            <a:lvl5pPr lvl="4">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5pPr>
            <a:lvl6pPr lvl="5">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6pPr>
            <a:lvl7pPr lvl="6">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7pPr>
            <a:lvl8pPr lvl="7">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8pPr>
            <a:lvl9pPr lvl="8">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9pPr>
          </a:lstStyle>
          <a:p>
            <a:endParaRPr/>
          </a:p>
        </p:txBody>
      </p:sp>
      <p:sp>
        <p:nvSpPr>
          <p:cNvPr id="7" name="Google Shape;7;p1"/>
          <p:cNvSpPr txBox="1">
            <a:spLocks noGrp="1"/>
          </p:cNvSpPr>
          <p:nvPr>
            <p:ph type="body" idx="1"/>
          </p:nvPr>
        </p:nvSpPr>
        <p:spPr>
          <a:xfrm>
            <a:off x="3816638" y="2441213"/>
            <a:ext cx="6858150" cy="4457760"/>
          </a:xfrm>
          <a:prstGeom prst="rect">
            <a:avLst/>
          </a:prstGeom>
          <a:noFill/>
          <a:ln>
            <a:noFill/>
          </a:ln>
        </p:spPr>
        <p:txBody>
          <a:bodyPr spcFirstLastPara="1" wrap="square" lIns="128717" tIns="128717" rIns="128717" bIns="128717" anchor="t" anchorCtr="0">
            <a:noAutofit/>
          </a:bodyPr>
          <a:lstStyle>
            <a:lvl1pPr marL="457200" lvl="0" indent="-381000">
              <a:spcBef>
                <a:spcPts val="60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1pPr>
            <a:lvl2pPr marL="914400" lvl="1" indent="-381000">
              <a:spcBef>
                <a:spcPts val="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2pPr>
            <a:lvl3pPr marL="1371600" lvl="2" indent="-381000">
              <a:spcBef>
                <a:spcPts val="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3pPr>
            <a:lvl4pPr marL="1828800" lvl="3" indent="-381000">
              <a:spcBef>
                <a:spcPts val="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4pPr>
            <a:lvl5pPr marL="2286000" lvl="4" indent="-381000">
              <a:spcBef>
                <a:spcPts val="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5pPr>
            <a:lvl6pPr marL="2743200" lvl="5" indent="-381000">
              <a:spcBef>
                <a:spcPts val="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6pPr>
            <a:lvl7pPr marL="3200400" lvl="6" indent="-381000">
              <a:spcBef>
                <a:spcPts val="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7pPr>
            <a:lvl8pPr marL="3657600" lvl="7" indent="-381000">
              <a:spcBef>
                <a:spcPts val="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8pPr>
            <a:lvl9pPr marL="4114800" lvl="8" indent="-381000">
              <a:spcBef>
                <a:spcPts val="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9pPr>
          </a:lstStyle>
          <a:p>
            <a:endParaRPr/>
          </a:p>
        </p:txBody>
      </p:sp>
      <p:sp>
        <p:nvSpPr>
          <p:cNvPr id="8" name="Google Shape;8;p1"/>
          <p:cNvSpPr txBox="1">
            <a:spLocks noGrp="1"/>
          </p:cNvSpPr>
          <p:nvPr>
            <p:ph type="sldNum" idx="12"/>
          </p:nvPr>
        </p:nvSpPr>
        <p:spPr>
          <a:xfrm>
            <a:off x="11226313" y="7602600"/>
            <a:ext cx="610740" cy="626400"/>
          </a:xfrm>
          <a:prstGeom prst="rect">
            <a:avLst/>
          </a:prstGeom>
          <a:noFill/>
          <a:ln>
            <a:noFill/>
          </a:ln>
        </p:spPr>
        <p:txBody>
          <a:bodyPr spcFirstLastPara="1" wrap="square" lIns="128717" tIns="128717" rIns="128717" bIns="128717" anchor="t" anchorCtr="0">
            <a:noAutofit/>
          </a:bodyPr>
          <a:lstStyle>
            <a:lvl1pPr lvl="0" algn="r">
              <a:buNone/>
              <a:defRPr sz="1700">
                <a:solidFill>
                  <a:srgbClr val="A1BECC"/>
                </a:solidFill>
                <a:latin typeface="Nixie One"/>
                <a:ea typeface="Nixie One"/>
                <a:cs typeface="Nixie One"/>
                <a:sym typeface="Nixie One"/>
              </a:defRPr>
            </a:lvl1pPr>
            <a:lvl2pPr lvl="1" algn="r">
              <a:buNone/>
              <a:defRPr sz="1700">
                <a:solidFill>
                  <a:srgbClr val="A1BECC"/>
                </a:solidFill>
                <a:latin typeface="Nixie One"/>
                <a:ea typeface="Nixie One"/>
                <a:cs typeface="Nixie One"/>
                <a:sym typeface="Nixie One"/>
              </a:defRPr>
            </a:lvl2pPr>
            <a:lvl3pPr lvl="2" algn="r">
              <a:buNone/>
              <a:defRPr sz="1700">
                <a:solidFill>
                  <a:srgbClr val="A1BECC"/>
                </a:solidFill>
                <a:latin typeface="Nixie One"/>
                <a:ea typeface="Nixie One"/>
                <a:cs typeface="Nixie One"/>
                <a:sym typeface="Nixie One"/>
              </a:defRPr>
            </a:lvl3pPr>
            <a:lvl4pPr lvl="3" algn="r">
              <a:buNone/>
              <a:defRPr sz="1700">
                <a:solidFill>
                  <a:srgbClr val="A1BECC"/>
                </a:solidFill>
                <a:latin typeface="Nixie One"/>
                <a:ea typeface="Nixie One"/>
                <a:cs typeface="Nixie One"/>
                <a:sym typeface="Nixie One"/>
              </a:defRPr>
            </a:lvl4pPr>
            <a:lvl5pPr lvl="4" algn="r">
              <a:buNone/>
              <a:defRPr sz="1700">
                <a:solidFill>
                  <a:srgbClr val="A1BECC"/>
                </a:solidFill>
                <a:latin typeface="Nixie One"/>
                <a:ea typeface="Nixie One"/>
                <a:cs typeface="Nixie One"/>
                <a:sym typeface="Nixie One"/>
              </a:defRPr>
            </a:lvl5pPr>
            <a:lvl6pPr lvl="5" algn="r">
              <a:buNone/>
              <a:defRPr sz="1700">
                <a:solidFill>
                  <a:srgbClr val="A1BECC"/>
                </a:solidFill>
                <a:latin typeface="Nixie One"/>
                <a:ea typeface="Nixie One"/>
                <a:cs typeface="Nixie One"/>
                <a:sym typeface="Nixie One"/>
              </a:defRPr>
            </a:lvl6pPr>
            <a:lvl7pPr lvl="6" algn="r">
              <a:buNone/>
              <a:defRPr sz="1700">
                <a:solidFill>
                  <a:srgbClr val="A1BECC"/>
                </a:solidFill>
                <a:latin typeface="Nixie One"/>
                <a:ea typeface="Nixie One"/>
                <a:cs typeface="Nixie One"/>
                <a:sym typeface="Nixie One"/>
              </a:defRPr>
            </a:lvl7pPr>
            <a:lvl8pPr lvl="7" algn="r">
              <a:buNone/>
              <a:defRPr sz="1700">
                <a:solidFill>
                  <a:srgbClr val="A1BECC"/>
                </a:solidFill>
                <a:latin typeface="Nixie One"/>
                <a:ea typeface="Nixie One"/>
                <a:cs typeface="Nixie One"/>
                <a:sym typeface="Nixie One"/>
              </a:defRPr>
            </a:lvl8pPr>
            <a:lvl9pPr lvl="8" algn="r">
              <a:buNone/>
              <a:defRPr sz="1700">
                <a:solidFill>
                  <a:srgbClr val="A1BECC"/>
                </a:solidFill>
                <a:latin typeface="Nixie One"/>
                <a:ea typeface="Nixie One"/>
                <a:cs typeface="Nixie One"/>
                <a:sym typeface="Nixie One"/>
              </a:defRPr>
            </a:lvl9pPr>
          </a:lstStyle>
          <a:p>
            <a:pPr defTabSz="914330">
              <a:buClr>
                <a:srgbClr val="000000"/>
              </a:buClr>
            </a:pPr>
            <a:fld id="{00000000-1234-1234-1234-123412341234}" type="slidenum">
              <a:rPr lang="en" kern="0" smtClean="0"/>
              <a:pPr defTabSz="914330">
                <a:buClr>
                  <a:srgbClr val="000000"/>
                </a:buClr>
              </a:pPr>
              <a:t>‹#›</a:t>
            </a:fld>
            <a:endParaRPr lang="en" kern="0"/>
          </a:p>
        </p:txBody>
      </p:sp>
    </p:spTree>
    <p:extLst>
      <p:ext uri="{BB962C8B-B14F-4D97-AF65-F5344CB8AC3E}">
        <p14:creationId xmlns:p14="http://schemas.microsoft.com/office/powerpoint/2010/main" val="94184130"/>
      </p:ext>
    </p:extLst>
  </p:cSld>
  <p:clrMap bg1="lt1" tx1="dk1" bg2="dk2"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816638" y="1454480"/>
            <a:ext cx="6858150" cy="1025760"/>
          </a:xfrm>
          <a:prstGeom prst="rect">
            <a:avLst/>
          </a:prstGeom>
          <a:noFill/>
          <a:ln>
            <a:noFill/>
          </a:ln>
        </p:spPr>
        <p:txBody>
          <a:bodyPr spcFirstLastPara="1" wrap="square" lIns="128726" tIns="128726" rIns="128726" bIns="128726" anchor="b" anchorCtr="0">
            <a:noAutofit/>
          </a:bodyPr>
          <a:lstStyle>
            <a:lvl1pPr lvl="0">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1pPr>
            <a:lvl2pPr lvl="1">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2pPr>
            <a:lvl3pPr lvl="2">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3pPr>
            <a:lvl4pPr lvl="3">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4pPr>
            <a:lvl5pPr lvl="4">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5pPr>
            <a:lvl6pPr lvl="5">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6pPr>
            <a:lvl7pPr lvl="6">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7pPr>
            <a:lvl8pPr lvl="7">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8pPr>
            <a:lvl9pPr lvl="8">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9pPr>
          </a:lstStyle>
          <a:p>
            <a:endParaRPr/>
          </a:p>
        </p:txBody>
      </p:sp>
      <p:sp>
        <p:nvSpPr>
          <p:cNvPr id="7" name="Google Shape;7;p1"/>
          <p:cNvSpPr txBox="1">
            <a:spLocks noGrp="1"/>
          </p:cNvSpPr>
          <p:nvPr>
            <p:ph type="body" idx="1"/>
          </p:nvPr>
        </p:nvSpPr>
        <p:spPr>
          <a:xfrm>
            <a:off x="3816638" y="2441213"/>
            <a:ext cx="6858150" cy="4457760"/>
          </a:xfrm>
          <a:prstGeom prst="rect">
            <a:avLst/>
          </a:prstGeom>
          <a:noFill/>
          <a:ln>
            <a:noFill/>
          </a:ln>
        </p:spPr>
        <p:txBody>
          <a:bodyPr spcFirstLastPara="1" wrap="square" lIns="128726" tIns="128726" rIns="128726" bIns="128726" anchor="t" anchorCtr="0">
            <a:noAutofit/>
          </a:bodyPr>
          <a:lstStyle>
            <a:lvl1pPr marL="457200" lvl="0" indent="-381000">
              <a:spcBef>
                <a:spcPts val="60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1pPr>
            <a:lvl2pPr marL="914400" lvl="1" indent="-381000">
              <a:spcBef>
                <a:spcPts val="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2pPr>
            <a:lvl3pPr marL="1371600" lvl="2" indent="-381000">
              <a:spcBef>
                <a:spcPts val="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3pPr>
            <a:lvl4pPr marL="1828800" lvl="3" indent="-381000">
              <a:spcBef>
                <a:spcPts val="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4pPr>
            <a:lvl5pPr marL="2286000" lvl="4" indent="-381000">
              <a:spcBef>
                <a:spcPts val="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5pPr>
            <a:lvl6pPr marL="2743200" lvl="5" indent="-381000">
              <a:spcBef>
                <a:spcPts val="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6pPr>
            <a:lvl7pPr marL="3200400" lvl="6" indent="-381000">
              <a:spcBef>
                <a:spcPts val="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7pPr>
            <a:lvl8pPr marL="3657600" lvl="7" indent="-381000">
              <a:spcBef>
                <a:spcPts val="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8pPr>
            <a:lvl9pPr marL="4114800" lvl="8" indent="-381000">
              <a:spcBef>
                <a:spcPts val="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9pPr>
          </a:lstStyle>
          <a:p>
            <a:endParaRPr/>
          </a:p>
        </p:txBody>
      </p:sp>
      <p:sp>
        <p:nvSpPr>
          <p:cNvPr id="8" name="Google Shape;8;p1"/>
          <p:cNvSpPr txBox="1">
            <a:spLocks noGrp="1"/>
          </p:cNvSpPr>
          <p:nvPr>
            <p:ph type="sldNum" idx="12"/>
          </p:nvPr>
        </p:nvSpPr>
        <p:spPr>
          <a:xfrm>
            <a:off x="11226313" y="7602600"/>
            <a:ext cx="610740" cy="626400"/>
          </a:xfrm>
          <a:prstGeom prst="rect">
            <a:avLst/>
          </a:prstGeom>
          <a:noFill/>
          <a:ln>
            <a:noFill/>
          </a:ln>
        </p:spPr>
        <p:txBody>
          <a:bodyPr spcFirstLastPara="1" wrap="square" lIns="128726" tIns="128726" rIns="128726" bIns="128726" anchor="t" anchorCtr="0">
            <a:noAutofit/>
          </a:bodyPr>
          <a:lstStyle>
            <a:lvl1pPr lvl="0" algn="r">
              <a:buNone/>
              <a:defRPr sz="1700">
                <a:solidFill>
                  <a:srgbClr val="A1BECC"/>
                </a:solidFill>
                <a:latin typeface="Nixie One"/>
                <a:ea typeface="Nixie One"/>
                <a:cs typeface="Nixie One"/>
                <a:sym typeface="Nixie One"/>
              </a:defRPr>
            </a:lvl1pPr>
            <a:lvl2pPr lvl="1" algn="r">
              <a:buNone/>
              <a:defRPr sz="1700">
                <a:solidFill>
                  <a:srgbClr val="A1BECC"/>
                </a:solidFill>
                <a:latin typeface="Nixie One"/>
                <a:ea typeface="Nixie One"/>
                <a:cs typeface="Nixie One"/>
                <a:sym typeface="Nixie One"/>
              </a:defRPr>
            </a:lvl2pPr>
            <a:lvl3pPr lvl="2" algn="r">
              <a:buNone/>
              <a:defRPr sz="1700">
                <a:solidFill>
                  <a:srgbClr val="A1BECC"/>
                </a:solidFill>
                <a:latin typeface="Nixie One"/>
                <a:ea typeface="Nixie One"/>
                <a:cs typeface="Nixie One"/>
                <a:sym typeface="Nixie One"/>
              </a:defRPr>
            </a:lvl3pPr>
            <a:lvl4pPr lvl="3" algn="r">
              <a:buNone/>
              <a:defRPr sz="1700">
                <a:solidFill>
                  <a:srgbClr val="A1BECC"/>
                </a:solidFill>
                <a:latin typeface="Nixie One"/>
                <a:ea typeface="Nixie One"/>
                <a:cs typeface="Nixie One"/>
                <a:sym typeface="Nixie One"/>
              </a:defRPr>
            </a:lvl4pPr>
            <a:lvl5pPr lvl="4" algn="r">
              <a:buNone/>
              <a:defRPr sz="1700">
                <a:solidFill>
                  <a:srgbClr val="A1BECC"/>
                </a:solidFill>
                <a:latin typeface="Nixie One"/>
                <a:ea typeface="Nixie One"/>
                <a:cs typeface="Nixie One"/>
                <a:sym typeface="Nixie One"/>
              </a:defRPr>
            </a:lvl5pPr>
            <a:lvl6pPr lvl="5" algn="r">
              <a:buNone/>
              <a:defRPr sz="1700">
                <a:solidFill>
                  <a:srgbClr val="A1BECC"/>
                </a:solidFill>
                <a:latin typeface="Nixie One"/>
                <a:ea typeface="Nixie One"/>
                <a:cs typeface="Nixie One"/>
                <a:sym typeface="Nixie One"/>
              </a:defRPr>
            </a:lvl6pPr>
            <a:lvl7pPr lvl="6" algn="r">
              <a:buNone/>
              <a:defRPr sz="1700">
                <a:solidFill>
                  <a:srgbClr val="A1BECC"/>
                </a:solidFill>
                <a:latin typeface="Nixie One"/>
                <a:ea typeface="Nixie One"/>
                <a:cs typeface="Nixie One"/>
                <a:sym typeface="Nixie One"/>
              </a:defRPr>
            </a:lvl7pPr>
            <a:lvl8pPr lvl="7" algn="r">
              <a:buNone/>
              <a:defRPr sz="1700">
                <a:solidFill>
                  <a:srgbClr val="A1BECC"/>
                </a:solidFill>
                <a:latin typeface="Nixie One"/>
                <a:ea typeface="Nixie One"/>
                <a:cs typeface="Nixie One"/>
                <a:sym typeface="Nixie One"/>
              </a:defRPr>
            </a:lvl8pPr>
            <a:lvl9pPr lvl="8" algn="r">
              <a:buNone/>
              <a:defRPr sz="1700">
                <a:solidFill>
                  <a:srgbClr val="A1BECC"/>
                </a:solidFill>
                <a:latin typeface="Nixie One"/>
                <a:ea typeface="Nixie One"/>
                <a:cs typeface="Nixie One"/>
                <a:sym typeface="Nixie One"/>
              </a:defRPr>
            </a:lvl9pPr>
          </a:lstStyle>
          <a:p>
            <a:pPr defTabSz="914400">
              <a:buClr>
                <a:srgbClr val="000000"/>
              </a:buClr>
              <a:buFont typeface="Arial"/>
              <a:buNone/>
            </a:pPr>
            <a:fld id="{00000000-1234-1234-1234-123412341234}" type="slidenum">
              <a:rPr lang="en" kern="0" smtClean="0"/>
              <a:pPr defTabSz="914400">
                <a:buClr>
                  <a:srgbClr val="000000"/>
                </a:buClr>
                <a:buFont typeface="Arial"/>
                <a:buNone/>
              </a:pPr>
              <a:t>‹#›</a:t>
            </a:fld>
            <a:endParaRPr lang="en" kern="0"/>
          </a:p>
        </p:txBody>
      </p:sp>
    </p:spTree>
    <p:extLst>
      <p:ext uri="{BB962C8B-B14F-4D97-AF65-F5344CB8AC3E}">
        <p14:creationId xmlns:p14="http://schemas.microsoft.com/office/powerpoint/2010/main" val="1509514892"/>
      </p:ext>
    </p:extLst>
  </p:cSld>
  <p:clrMap bg1="lt1" tx1="dk1" bg2="dk2" tx2="lt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2.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44.xml"/><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25.png"/><Relationship Id="rId7"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46.xml"/><Relationship Id="rId6" Type="http://schemas.openxmlformats.org/officeDocument/2006/relationships/image" Target="../media/image2.png"/><Relationship Id="rId5" Type="http://schemas.openxmlformats.org/officeDocument/2006/relationships/image" Target="../media/image16.png"/><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30.png"/><Relationship Id="rId2" Type="http://schemas.openxmlformats.org/officeDocument/2006/relationships/notesSlide" Target="../notesSlides/notesSlide7.xml"/><Relationship Id="rId1" Type="http://schemas.openxmlformats.org/officeDocument/2006/relationships/slideLayout" Target="../slideLayouts/slideLayout46.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30.png"/><Relationship Id="rId2" Type="http://schemas.openxmlformats.org/officeDocument/2006/relationships/notesSlide" Target="../notesSlides/notesSlide8.xml"/><Relationship Id="rId1" Type="http://schemas.openxmlformats.org/officeDocument/2006/relationships/slideLayout" Target="../slideLayouts/slideLayout46.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46.xml"/></Relationships>
</file>

<file path=ppt/slides/_rels/slide17.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46.xml"/><Relationship Id="rId6" Type="http://schemas.openxmlformats.org/officeDocument/2006/relationships/image" Target="../media/image30.png"/><Relationship Id="rId5" Type="http://schemas.openxmlformats.org/officeDocument/2006/relationships/image" Target="../media/image28.png"/><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1.xml"/><Relationship Id="rId1" Type="http://schemas.openxmlformats.org/officeDocument/2006/relationships/slideLayout" Target="../slideLayouts/slideLayout46.xml"/><Relationship Id="rId6" Type="http://schemas.openxmlformats.org/officeDocument/2006/relationships/image" Target="../media/image11.png"/><Relationship Id="rId5" Type="http://schemas.openxmlformats.org/officeDocument/2006/relationships/image" Target="../media/image33.png"/><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hyperlink" Target="https://vi.wikipedia.org/wiki/Google_Earth"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2.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09550" y="3505200"/>
            <a:ext cx="10104120" cy="1764030"/>
          </a:xfrm>
        </p:spPr>
        <p:txBody>
          <a:bodyPr/>
          <a:lstStyle/>
          <a:p>
            <a:r>
              <a:rPr lang="en-US" b="1" dirty="0" err="1"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Times New Roman" pitchFamily="18" charset="0"/>
                <a:cs typeface="Times New Roman" pitchFamily="18" charset="0"/>
              </a:rPr>
              <a:t>Môn</a:t>
            </a:r>
            <a:r>
              <a:rPr lang="en-US" b="1"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Times New Roman" pitchFamily="18" charset="0"/>
                <a:cs typeface="Times New Roman" pitchFamily="18" charset="0"/>
              </a:rPr>
              <a:t>: Tin </a:t>
            </a:r>
            <a:r>
              <a:rPr lang="en-US" b="1" dirty="0" err="1"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Times New Roman" pitchFamily="18" charset="0"/>
                <a:cs typeface="Times New Roman" pitchFamily="18" charset="0"/>
              </a:rPr>
              <a:t>học</a:t>
            </a:r>
            <a:endParaRPr lang="en-US" b="1"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Times New Roman" pitchFamily="18" charset="0"/>
              <a:cs typeface="Times New Roman" pitchFamily="18" charset="0"/>
            </a:endParaRPr>
          </a:p>
        </p:txBody>
      </p:sp>
      <p:sp>
        <p:nvSpPr>
          <p:cNvPr id="4" name="WordArt 15"/>
          <p:cNvSpPr>
            <a:spLocks noChangeArrowheads="1" noChangeShapeType="1" noTextEdit="1"/>
          </p:cNvSpPr>
          <p:nvPr/>
        </p:nvSpPr>
        <p:spPr bwMode="auto">
          <a:xfrm>
            <a:off x="609600" y="533400"/>
            <a:ext cx="9029700" cy="60198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spcFirstLastPara="1" wrap="none" fromWordArt="1">
            <a:prstTxWarp prst="textArchUp">
              <a:avLst>
                <a:gd name="adj" fmla="val 11229460"/>
              </a:avLst>
            </a:prstTxWarp>
          </a:bodyPr>
          <a:lstStyle/>
          <a:p>
            <a:pPr algn="ctr"/>
            <a:r>
              <a:rPr lang="en-US" sz="8000" kern="10" dirty="0" err="1">
                <a:gradFill rotWithShape="1">
                  <a:gsLst>
                    <a:gs pos="0">
                      <a:srgbClr val="FF33CC"/>
                    </a:gs>
                    <a:gs pos="100000">
                      <a:srgbClr val="9900FF"/>
                    </a:gs>
                  </a:gsLst>
                  <a:lin ang="5400000" scaled="1"/>
                </a:gradFill>
                <a:effectLst>
                  <a:outerShdw dist="53882" dir="2700000" algn="ctr" rotWithShape="0">
                    <a:srgbClr val="C0C0C0">
                      <a:alpha val="79999"/>
                    </a:srgbClr>
                  </a:outerShdw>
                </a:effectLst>
                <a:latin typeface="Times New Roman" pitchFamily="18" charset="0"/>
                <a:cs typeface="Times New Roman" pitchFamily="18" charset="0"/>
              </a:rPr>
              <a:t>Nhiệt</a:t>
            </a:r>
            <a:r>
              <a:rPr lang="en-US" sz="8000" kern="10" dirty="0">
                <a:gradFill rotWithShape="1">
                  <a:gsLst>
                    <a:gs pos="0">
                      <a:srgbClr val="FF33CC"/>
                    </a:gs>
                    <a:gs pos="100000">
                      <a:srgbClr val="9900FF"/>
                    </a:gs>
                  </a:gsLst>
                  <a:lin ang="5400000" scaled="1"/>
                </a:gradFill>
                <a:effectLst>
                  <a:outerShdw dist="53882" dir="2700000" algn="ctr" rotWithShape="0">
                    <a:srgbClr val="C0C0C0">
                      <a:alpha val="79999"/>
                    </a:srgbClr>
                  </a:outerShdw>
                </a:effectLst>
                <a:latin typeface="Times New Roman" pitchFamily="18" charset="0"/>
                <a:cs typeface="Times New Roman" pitchFamily="18" charset="0"/>
              </a:rPr>
              <a:t> </a:t>
            </a:r>
            <a:r>
              <a:rPr lang="en-US" sz="8000" kern="10" dirty="0" err="1">
                <a:gradFill rotWithShape="1">
                  <a:gsLst>
                    <a:gs pos="0">
                      <a:srgbClr val="FF33CC"/>
                    </a:gs>
                    <a:gs pos="100000">
                      <a:srgbClr val="9900FF"/>
                    </a:gs>
                  </a:gsLst>
                  <a:lin ang="5400000" scaled="1"/>
                </a:gradFill>
                <a:effectLst>
                  <a:outerShdw dist="53882" dir="2700000" algn="ctr" rotWithShape="0">
                    <a:srgbClr val="C0C0C0">
                      <a:alpha val="79999"/>
                    </a:srgbClr>
                  </a:outerShdw>
                </a:effectLst>
                <a:latin typeface="Times New Roman" pitchFamily="18" charset="0"/>
                <a:cs typeface="Times New Roman" pitchFamily="18" charset="0"/>
              </a:rPr>
              <a:t>liệt</a:t>
            </a:r>
            <a:r>
              <a:rPr lang="en-US" sz="8000" kern="10" dirty="0">
                <a:gradFill rotWithShape="1">
                  <a:gsLst>
                    <a:gs pos="0">
                      <a:srgbClr val="FF33CC"/>
                    </a:gs>
                    <a:gs pos="100000">
                      <a:srgbClr val="9900FF"/>
                    </a:gs>
                  </a:gsLst>
                  <a:lin ang="5400000" scaled="1"/>
                </a:gradFill>
                <a:effectLst>
                  <a:outerShdw dist="53882" dir="2700000" algn="ctr" rotWithShape="0">
                    <a:srgbClr val="C0C0C0">
                      <a:alpha val="79999"/>
                    </a:srgbClr>
                  </a:outerShdw>
                </a:effectLst>
                <a:latin typeface="Times New Roman" pitchFamily="18" charset="0"/>
                <a:cs typeface="Times New Roman" pitchFamily="18" charset="0"/>
              </a:rPr>
              <a:t> </a:t>
            </a:r>
            <a:r>
              <a:rPr lang="en-US" sz="8000" kern="10" dirty="0" err="1">
                <a:gradFill rotWithShape="1">
                  <a:gsLst>
                    <a:gs pos="0">
                      <a:srgbClr val="FF33CC"/>
                    </a:gs>
                    <a:gs pos="100000">
                      <a:srgbClr val="9900FF"/>
                    </a:gs>
                  </a:gsLst>
                  <a:lin ang="5400000" scaled="1"/>
                </a:gradFill>
                <a:effectLst>
                  <a:outerShdw dist="53882" dir="2700000" algn="ctr" rotWithShape="0">
                    <a:srgbClr val="C0C0C0">
                      <a:alpha val="79999"/>
                    </a:srgbClr>
                  </a:outerShdw>
                </a:effectLst>
                <a:latin typeface="Times New Roman" pitchFamily="18" charset="0"/>
                <a:cs typeface="Times New Roman" pitchFamily="18" charset="0"/>
              </a:rPr>
              <a:t>chào</a:t>
            </a:r>
            <a:r>
              <a:rPr lang="en-US" sz="8000" kern="10" dirty="0">
                <a:gradFill rotWithShape="1">
                  <a:gsLst>
                    <a:gs pos="0">
                      <a:srgbClr val="FF33CC"/>
                    </a:gs>
                    <a:gs pos="100000">
                      <a:srgbClr val="9900FF"/>
                    </a:gs>
                  </a:gsLst>
                  <a:lin ang="5400000" scaled="1"/>
                </a:gradFill>
                <a:effectLst>
                  <a:outerShdw dist="53882" dir="2700000" algn="ctr" rotWithShape="0">
                    <a:srgbClr val="C0C0C0">
                      <a:alpha val="79999"/>
                    </a:srgbClr>
                  </a:outerShdw>
                </a:effectLst>
                <a:latin typeface="Times New Roman" pitchFamily="18" charset="0"/>
                <a:cs typeface="Times New Roman" pitchFamily="18" charset="0"/>
              </a:rPr>
              <a:t> </a:t>
            </a:r>
            <a:r>
              <a:rPr lang="en-US" sz="8000" kern="10" dirty="0" err="1">
                <a:gradFill rotWithShape="1">
                  <a:gsLst>
                    <a:gs pos="0">
                      <a:srgbClr val="FF33CC"/>
                    </a:gs>
                    <a:gs pos="100000">
                      <a:srgbClr val="9900FF"/>
                    </a:gs>
                  </a:gsLst>
                  <a:lin ang="5400000" scaled="1"/>
                </a:gradFill>
                <a:effectLst>
                  <a:outerShdw dist="53882" dir="2700000" algn="ctr" rotWithShape="0">
                    <a:srgbClr val="C0C0C0">
                      <a:alpha val="79999"/>
                    </a:srgbClr>
                  </a:outerShdw>
                </a:effectLst>
                <a:latin typeface="Times New Roman" pitchFamily="18" charset="0"/>
                <a:cs typeface="Times New Roman" pitchFamily="18" charset="0"/>
              </a:rPr>
              <a:t>mừng</a:t>
            </a:r>
            <a:r>
              <a:rPr lang="en-US" sz="8000" kern="10" dirty="0">
                <a:gradFill rotWithShape="1">
                  <a:gsLst>
                    <a:gs pos="0">
                      <a:srgbClr val="FF33CC"/>
                    </a:gs>
                    <a:gs pos="100000">
                      <a:srgbClr val="9900FF"/>
                    </a:gs>
                  </a:gsLst>
                  <a:lin ang="5400000" scaled="1"/>
                </a:gradFill>
                <a:effectLst>
                  <a:outerShdw dist="53882" dir="2700000" algn="ctr" rotWithShape="0">
                    <a:srgbClr val="C0C0C0">
                      <a:alpha val="79999"/>
                    </a:srgbClr>
                  </a:outerShdw>
                </a:effectLst>
                <a:latin typeface="Times New Roman" pitchFamily="18" charset="0"/>
                <a:cs typeface="Times New Roman" pitchFamily="18" charset="0"/>
              </a:rPr>
              <a:t> </a:t>
            </a:r>
            <a:r>
              <a:rPr lang="en-US" sz="8000" kern="10" dirty="0" err="1">
                <a:gradFill rotWithShape="1">
                  <a:gsLst>
                    <a:gs pos="0">
                      <a:srgbClr val="FF33CC"/>
                    </a:gs>
                    <a:gs pos="100000">
                      <a:srgbClr val="9900FF"/>
                    </a:gs>
                  </a:gsLst>
                  <a:lin ang="5400000" scaled="1"/>
                </a:gradFill>
                <a:effectLst>
                  <a:outerShdw dist="53882" dir="2700000" algn="ctr" rotWithShape="0">
                    <a:srgbClr val="C0C0C0">
                      <a:alpha val="79999"/>
                    </a:srgbClr>
                  </a:outerShdw>
                </a:effectLst>
                <a:latin typeface="Times New Roman" pitchFamily="18" charset="0"/>
                <a:cs typeface="Times New Roman" pitchFamily="18" charset="0"/>
              </a:rPr>
              <a:t>các</a:t>
            </a:r>
            <a:r>
              <a:rPr lang="en-US" sz="8000" kern="10" dirty="0">
                <a:gradFill rotWithShape="1">
                  <a:gsLst>
                    <a:gs pos="0">
                      <a:srgbClr val="FF33CC"/>
                    </a:gs>
                    <a:gs pos="100000">
                      <a:srgbClr val="9900FF"/>
                    </a:gs>
                  </a:gsLst>
                  <a:lin ang="5400000" scaled="1"/>
                </a:gradFill>
                <a:effectLst>
                  <a:outerShdw dist="53882" dir="2700000" algn="ctr" rotWithShape="0">
                    <a:srgbClr val="C0C0C0">
                      <a:alpha val="79999"/>
                    </a:srgbClr>
                  </a:outerShdw>
                </a:effectLst>
                <a:latin typeface="Times New Roman" pitchFamily="18" charset="0"/>
                <a:cs typeface="Times New Roman" pitchFamily="18" charset="0"/>
              </a:rPr>
              <a:t> </a:t>
            </a:r>
            <a:r>
              <a:rPr lang="en-US" sz="8000" kern="10" dirty="0" err="1">
                <a:gradFill rotWithShape="1">
                  <a:gsLst>
                    <a:gs pos="0">
                      <a:srgbClr val="FF33CC"/>
                    </a:gs>
                    <a:gs pos="100000">
                      <a:srgbClr val="9900FF"/>
                    </a:gs>
                  </a:gsLst>
                  <a:lin ang="5400000" scaled="1"/>
                </a:gradFill>
                <a:effectLst>
                  <a:outerShdw dist="53882" dir="2700000" algn="ctr" rotWithShape="0">
                    <a:srgbClr val="C0C0C0">
                      <a:alpha val="79999"/>
                    </a:srgbClr>
                  </a:outerShdw>
                </a:effectLst>
                <a:latin typeface="Times New Roman" pitchFamily="18" charset="0"/>
                <a:cs typeface="Times New Roman" pitchFamily="18" charset="0"/>
              </a:rPr>
              <a:t>thầy</a:t>
            </a:r>
            <a:r>
              <a:rPr lang="en-US" sz="8000" kern="10" dirty="0">
                <a:gradFill rotWithShape="1">
                  <a:gsLst>
                    <a:gs pos="0">
                      <a:srgbClr val="FF33CC"/>
                    </a:gs>
                    <a:gs pos="100000">
                      <a:srgbClr val="9900FF"/>
                    </a:gs>
                  </a:gsLst>
                  <a:lin ang="5400000" scaled="1"/>
                </a:gradFill>
                <a:effectLst>
                  <a:outerShdw dist="53882" dir="2700000" algn="ctr" rotWithShape="0">
                    <a:srgbClr val="C0C0C0">
                      <a:alpha val="79999"/>
                    </a:srgbClr>
                  </a:outerShdw>
                </a:effectLst>
                <a:latin typeface="Times New Roman" pitchFamily="18" charset="0"/>
                <a:cs typeface="Times New Roman" pitchFamily="18" charset="0"/>
              </a:rPr>
              <a:t> </a:t>
            </a:r>
            <a:r>
              <a:rPr lang="en-US" sz="8000" kern="10" dirty="0" err="1">
                <a:gradFill rotWithShape="1">
                  <a:gsLst>
                    <a:gs pos="0">
                      <a:srgbClr val="FF33CC"/>
                    </a:gs>
                    <a:gs pos="100000">
                      <a:srgbClr val="9900FF"/>
                    </a:gs>
                  </a:gsLst>
                  <a:lin ang="5400000" scaled="1"/>
                </a:gradFill>
                <a:effectLst>
                  <a:outerShdw dist="53882" dir="2700000" algn="ctr" rotWithShape="0">
                    <a:srgbClr val="C0C0C0">
                      <a:alpha val="79999"/>
                    </a:srgbClr>
                  </a:outerShdw>
                </a:effectLst>
                <a:latin typeface="Times New Roman" pitchFamily="18" charset="0"/>
                <a:cs typeface="Times New Roman" pitchFamily="18" charset="0"/>
              </a:rPr>
              <a:t>cô</a:t>
            </a:r>
            <a:r>
              <a:rPr lang="en-US" sz="8000" kern="10" dirty="0">
                <a:gradFill rotWithShape="1">
                  <a:gsLst>
                    <a:gs pos="0">
                      <a:srgbClr val="FF33CC"/>
                    </a:gs>
                    <a:gs pos="100000">
                      <a:srgbClr val="9900FF"/>
                    </a:gs>
                  </a:gsLst>
                  <a:lin ang="5400000" scaled="1"/>
                </a:gradFill>
                <a:effectLst>
                  <a:outerShdw dist="53882" dir="2700000" algn="ctr" rotWithShape="0">
                    <a:srgbClr val="C0C0C0">
                      <a:alpha val="79999"/>
                    </a:srgbClr>
                  </a:outerShdw>
                </a:effectLst>
                <a:latin typeface="Times New Roman" pitchFamily="18" charset="0"/>
                <a:cs typeface="Times New Roman" pitchFamily="18" charset="0"/>
              </a:rPr>
              <a:t> </a:t>
            </a:r>
            <a:r>
              <a:rPr lang="en-US" sz="8000" kern="10" dirty="0" err="1">
                <a:gradFill rotWithShape="1">
                  <a:gsLst>
                    <a:gs pos="0">
                      <a:srgbClr val="FF33CC"/>
                    </a:gs>
                    <a:gs pos="100000">
                      <a:srgbClr val="9900FF"/>
                    </a:gs>
                  </a:gsLst>
                  <a:lin ang="5400000" scaled="1"/>
                </a:gradFill>
                <a:effectLst>
                  <a:outerShdw dist="53882" dir="2700000" algn="ctr" rotWithShape="0">
                    <a:srgbClr val="C0C0C0">
                      <a:alpha val="79999"/>
                    </a:srgbClr>
                  </a:outerShdw>
                </a:effectLst>
                <a:latin typeface="Times New Roman" pitchFamily="18" charset="0"/>
                <a:cs typeface="Times New Roman" pitchFamily="18" charset="0"/>
              </a:rPr>
              <a:t>giáo</a:t>
            </a:r>
            <a:r>
              <a:rPr lang="en-US" sz="8000" kern="10" dirty="0">
                <a:gradFill rotWithShape="1">
                  <a:gsLst>
                    <a:gs pos="0">
                      <a:srgbClr val="FF33CC"/>
                    </a:gs>
                    <a:gs pos="100000">
                      <a:srgbClr val="9900FF"/>
                    </a:gs>
                  </a:gsLst>
                  <a:lin ang="5400000" scaled="1"/>
                </a:gradFill>
                <a:effectLst>
                  <a:outerShdw dist="53882" dir="2700000" algn="ctr" rotWithShape="0">
                    <a:srgbClr val="C0C0C0">
                      <a:alpha val="79999"/>
                    </a:srgbClr>
                  </a:outerShdw>
                </a:effectLst>
                <a:latin typeface="Times New Roman" pitchFamily="18" charset="0"/>
                <a:cs typeface="Times New Roman" pitchFamily="18" charset="0"/>
              </a:rPr>
              <a:t> </a:t>
            </a:r>
            <a:r>
              <a:rPr lang="en-US" sz="8000" kern="10" dirty="0" err="1">
                <a:gradFill rotWithShape="1">
                  <a:gsLst>
                    <a:gs pos="0">
                      <a:srgbClr val="FF33CC"/>
                    </a:gs>
                    <a:gs pos="100000">
                      <a:srgbClr val="9900FF"/>
                    </a:gs>
                  </a:gsLst>
                  <a:lin ang="5400000" scaled="1"/>
                </a:gradFill>
                <a:effectLst>
                  <a:outerShdw dist="53882" dir="2700000" algn="ctr" rotWithShape="0">
                    <a:srgbClr val="C0C0C0">
                      <a:alpha val="79999"/>
                    </a:srgbClr>
                  </a:outerShdw>
                </a:effectLst>
                <a:latin typeface="Times New Roman" pitchFamily="18" charset="0"/>
                <a:cs typeface="Times New Roman" pitchFamily="18" charset="0"/>
              </a:rPr>
              <a:t>về</a:t>
            </a:r>
            <a:r>
              <a:rPr lang="en-US" sz="8000" kern="10" dirty="0">
                <a:gradFill rotWithShape="1">
                  <a:gsLst>
                    <a:gs pos="0">
                      <a:srgbClr val="FF33CC"/>
                    </a:gs>
                    <a:gs pos="100000">
                      <a:srgbClr val="9900FF"/>
                    </a:gs>
                  </a:gsLst>
                  <a:lin ang="5400000" scaled="1"/>
                </a:gradFill>
                <a:effectLst>
                  <a:outerShdw dist="53882" dir="2700000" algn="ctr" rotWithShape="0">
                    <a:srgbClr val="C0C0C0">
                      <a:alpha val="79999"/>
                    </a:srgbClr>
                  </a:outerShdw>
                </a:effectLst>
                <a:latin typeface="Times New Roman" pitchFamily="18" charset="0"/>
                <a:cs typeface="Times New Roman" pitchFamily="18" charset="0"/>
              </a:rPr>
              <a:t> </a:t>
            </a:r>
            <a:r>
              <a:rPr lang="en-US" sz="8000" kern="10" dirty="0" err="1">
                <a:gradFill rotWithShape="1">
                  <a:gsLst>
                    <a:gs pos="0">
                      <a:srgbClr val="FF33CC"/>
                    </a:gs>
                    <a:gs pos="100000">
                      <a:srgbClr val="9900FF"/>
                    </a:gs>
                  </a:gsLst>
                  <a:lin ang="5400000" scaled="1"/>
                </a:gradFill>
                <a:effectLst>
                  <a:outerShdw dist="53882" dir="2700000" algn="ctr" rotWithShape="0">
                    <a:srgbClr val="C0C0C0">
                      <a:alpha val="79999"/>
                    </a:srgbClr>
                  </a:outerShdw>
                </a:effectLst>
                <a:latin typeface="Times New Roman" pitchFamily="18" charset="0"/>
                <a:cs typeface="Times New Roman" pitchFamily="18" charset="0"/>
              </a:rPr>
              <a:t>dự</a:t>
            </a:r>
            <a:r>
              <a:rPr lang="en-US" sz="8000" kern="10" dirty="0">
                <a:gradFill rotWithShape="1">
                  <a:gsLst>
                    <a:gs pos="0">
                      <a:srgbClr val="FF33CC"/>
                    </a:gs>
                    <a:gs pos="100000">
                      <a:srgbClr val="9900FF"/>
                    </a:gs>
                  </a:gsLst>
                  <a:lin ang="5400000" scaled="1"/>
                </a:gradFill>
                <a:effectLst>
                  <a:outerShdw dist="53882" dir="2700000" algn="ctr" rotWithShape="0">
                    <a:srgbClr val="C0C0C0">
                      <a:alpha val="79999"/>
                    </a:srgbClr>
                  </a:outerShdw>
                </a:effectLst>
                <a:latin typeface="Times New Roman" pitchFamily="18" charset="0"/>
                <a:cs typeface="Times New Roman" pitchFamily="18" charset="0"/>
              </a:rPr>
              <a:t> </a:t>
            </a:r>
            <a:r>
              <a:rPr lang="en-US" sz="8000" kern="10" dirty="0" err="1">
                <a:gradFill rotWithShape="1">
                  <a:gsLst>
                    <a:gs pos="0">
                      <a:srgbClr val="FF33CC"/>
                    </a:gs>
                    <a:gs pos="100000">
                      <a:srgbClr val="9900FF"/>
                    </a:gs>
                  </a:gsLst>
                  <a:lin ang="5400000" scaled="1"/>
                </a:gradFill>
                <a:effectLst>
                  <a:outerShdw dist="53882" dir="2700000" algn="ctr" rotWithShape="0">
                    <a:srgbClr val="C0C0C0">
                      <a:alpha val="79999"/>
                    </a:srgbClr>
                  </a:outerShdw>
                </a:effectLst>
                <a:latin typeface="Times New Roman" pitchFamily="18" charset="0"/>
                <a:cs typeface="Times New Roman" pitchFamily="18" charset="0"/>
              </a:rPr>
              <a:t>giờ</a:t>
            </a:r>
            <a:r>
              <a:rPr lang="en-US" sz="8000" kern="10" dirty="0">
                <a:gradFill rotWithShape="1">
                  <a:gsLst>
                    <a:gs pos="0">
                      <a:srgbClr val="FF33CC"/>
                    </a:gs>
                    <a:gs pos="100000">
                      <a:srgbClr val="9900FF"/>
                    </a:gs>
                  </a:gsLst>
                  <a:lin ang="5400000" scaled="1"/>
                </a:gradFill>
                <a:effectLst>
                  <a:outerShdw dist="53882" dir="2700000" algn="ctr" rotWithShape="0">
                    <a:srgbClr val="C0C0C0">
                      <a:alpha val="79999"/>
                    </a:srgbClr>
                  </a:outerShdw>
                </a:effectLst>
                <a:latin typeface="Times New Roman" pitchFamily="18" charset="0"/>
                <a:cs typeface="Times New Roman" pitchFamily="18" charset="0"/>
              </a:rPr>
              <a:t> </a:t>
            </a:r>
          </a:p>
        </p:txBody>
      </p:sp>
    </p:spTree>
    <p:extLst>
      <p:ext uri="{BB962C8B-B14F-4D97-AF65-F5344CB8AC3E}">
        <p14:creationId xmlns:p14="http://schemas.microsoft.com/office/powerpoint/2010/main" val="2382767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8" presetClass="emph" presetSubtype="0" repeatCount="indefinite" fill="hold" grpId="0" nodeType="withEffect">
                                  <p:stCondLst>
                                    <p:cond delay="0"/>
                                  </p:stCondLst>
                                  <p:endCondLst>
                                    <p:cond evt="onNext" delay="0">
                                      <p:tgtEl>
                                        <p:sldTgt/>
                                      </p:tgtEl>
                                    </p:cond>
                                  </p:endCondLst>
                                  <p:iterate type="lt">
                                    <p:tmPct val="10000"/>
                                  </p:iterate>
                                  <p:childTnLst>
                                    <p:animClr clrSpc="rgb" dir="cw">
                                      <p:cBhvr override="childStyle">
                                        <p:cTn id="6" dur="500" fill="hold"/>
                                        <p:tgtEl>
                                          <p:spTgt spid="4"/>
                                        </p:tgtEl>
                                        <p:attrNameLst>
                                          <p:attrName>style.color</p:attrName>
                                        </p:attrNameLst>
                                      </p:cBhvr>
                                      <p:to>
                                        <a:schemeClr val="accent2"/>
                                      </p:to>
                                    </p:animClr>
                                    <p:animClr clrSpc="rgb" dir="cw">
                                      <p:cBhvr>
                                        <p:cTn id="7" dur="500" fill="hold"/>
                                        <p:tgtEl>
                                          <p:spTgt spid="4"/>
                                        </p:tgtEl>
                                        <p:attrNameLst>
                                          <p:attrName>fillcolor</p:attrName>
                                        </p:attrNameLst>
                                      </p:cBhvr>
                                      <p:to>
                                        <a:schemeClr val="accent2"/>
                                      </p:to>
                                    </p:animClr>
                                    <p:set>
                                      <p:cBhvr>
                                        <p:cTn id="8" dur="500" fill="hold"/>
                                        <p:tgtEl>
                                          <p:spTgt spid="4"/>
                                        </p:tgtEl>
                                        <p:attrNameLst>
                                          <p:attrName>fill.type</p:attrName>
                                        </p:attrNameLst>
                                      </p:cBhvr>
                                      <p:to>
                                        <p:strVal val="solid"/>
                                      </p:to>
                                    </p:set>
                                    <p:anim to="1.5" calcmode="lin" valueType="num">
                                      <p:cBhvr override="childStyle">
                                        <p:cTn id="9" dur="500" fill="hold"/>
                                        <p:tgtEl>
                                          <p:spTgt spid="4"/>
                                        </p:tgtEl>
                                        <p:attrNameLst>
                                          <p:attrName>style.fontSize</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fld id="{00000000-1234-1234-1234-123412341234}" type="slidenum">
              <a:rPr lang="en" smtClean="0"/>
              <a:pPr/>
              <a:t>10</a:t>
            </a:fld>
            <a:endParaRPr lang="en"/>
          </a:p>
        </p:txBody>
      </p:sp>
      <p:sp>
        <p:nvSpPr>
          <p:cNvPr id="4" name="TextBox 9"/>
          <p:cNvSpPr txBox="1">
            <a:spLocks noChangeArrowheads="1"/>
          </p:cNvSpPr>
          <p:nvPr/>
        </p:nvSpPr>
        <p:spPr bwMode="auto">
          <a:xfrm>
            <a:off x="1371600" y="1989030"/>
            <a:ext cx="9601199" cy="3662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0" tIns="45715" rIns="91430" bIns="45715">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marL="571500" indent="-571500" eaLnBrk="1" hangingPunct="1">
              <a:buFont typeface="Wingdings" pitchFamily="2" charset="2"/>
              <a:buChar char="q"/>
            </a:pPr>
            <a:r>
              <a:rPr lang="en-US" altLang="vi-VN" sz="3700" dirty="0" err="1">
                <a:solidFill>
                  <a:srgbClr val="0033CC"/>
                </a:solidFill>
                <a:latin typeface="Times New Roman" pitchFamily="18" charset="0"/>
                <a:cs typeface="Times New Roman" pitchFamily="18" charset="0"/>
              </a:rPr>
              <a:t>Cách</a:t>
            </a:r>
            <a:r>
              <a:rPr lang="en-US" altLang="vi-VN" sz="3700" dirty="0">
                <a:solidFill>
                  <a:srgbClr val="0033CC"/>
                </a:solidFill>
                <a:latin typeface="Times New Roman" pitchFamily="18" charset="0"/>
                <a:cs typeface="Times New Roman" pitchFamily="18" charset="0"/>
              </a:rPr>
              <a:t> </a:t>
            </a:r>
            <a:r>
              <a:rPr lang="en-US" altLang="vi-VN" sz="3700" dirty="0" err="1">
                <a:solidFill>
                  <a:srgbClr val="0033CC"/>
                </a:solidFill>
                <a:latin typeface="Times New Roman" pitchFamily="18" charset="0"/>
                <a:cs typeface="Times New Roman" pitchFamily="18" charset="0"/>
              </a:rPr>
              <a:t>điều</a:t>
            </a:r>
            <a:r>
              <a:rPr lang="en-US" altLang="vi-VN" sz="3700" dirty="0">
                <a:solidFill>
                  <a:srgbClr val="0033CC"/>
                </a:solidFill>
                <a:latin typeface="Times New Roman" pitchFamily="18" charset="0"/>
                <a:cs typeface="Times New Roman" pitchFamily="18" charset="0"/>
              </a:rPr>
              <a:t> </a:t>
            </a:r>
            <a:r>
              <a:rPr lang="en-US" altLang="vi-VN" sz="3700" dirty="0" err="1">
                <a:solidFill>
                  <a:srgbClr val="0033CC"/>
                </a:solidFill>
                <a:latin typeface="Times New Roman" pitchFamily="18" charset="0"/>
                <a:cs typeface="Times New Roman" pitchFamily="18" charset="0"/>
              </a:rPr>
              <a:t>chỉnh</a:t>
            </a:r>
            <a:r>
              <a:rPr lang="en-US" altLang="vi-VN" sz="3700" dirty="0">
                <a:solidFill>
                  <a:srgbClr val="0033CC"/>
                </a:solidFill>
                <a:latin typeface="Times New Roman" pitchFamily="18" charset="0"/>
                <a:cs typeface="Times New Roman" pitchFamily="18" charset="0"/>
              </a:rPr>
              <a:t> </a:t>
            </a:r>
            <a:r>
              <a:rPr lang="en-US" altLang="vi-VN" sz="3700" dirty="0" err="1">
                <a:solidFill>
                  <a:srgbClr val="0033CC"/>
                </a:solidFill>
                <a:latin typeface="Times New Roman" pitchFamily="18" charset="0"/>
                <a:cs typeface="Times New Roman" pitchFamily="18" charset="0"/>
              </a:rPr>
              <a:t>khoảng</a:t>
            </a:r>
            <a:r>
              <a:rPr lang="en-US" altLang="vi-VN" sz="3700" dirty="0">
                <a:solidFill>
                  <a:srgbClr val="0033CC"/>
                </a:solidFill>
                <a:latin typeface="Times New Roman" pitchFamily="18" charset="0"/>
                <a:cs typeface="Times New Roman" pitchFamily="18" charset="0"/>
              </a:rPr>
              <a:t> </a:t>
            </a:r>
            <a:r>
              <a:rPr lang="en-US" altLang="vi-VN" sz="3700" dirty="0" err="1">
                <a:solidFill>
                  <a:srgbClr val="0033CC"/>
                </a:solidFill>
                <a:latin typeface="Times New Roman" pitchFamily="18" charset="0"/>
                <a:cs typeface="Times New Roman" pitchFamily="18" charset="0"/>
              </a:rPr>
              <a:t>cách</a:t>
            </a:r>
            <a:r>
              <a:rPr lang="en-US" altLang="vi-VN" sz="3700" dirty="0">
                <a:solidFill>
                  <a:srgbClr val="0033CC"/>
                </a:solidFill>
                <a:latin typeface="Times New Roman" pitchFamily="18" charset="0"/>
                <a:cs typeface="Times New Roman" pitchFamily="18" charset="0"/>
              </a:rPr>
              <a:t> </a:t>
            </a:r>
            <a:r>
              <a:rPr lang="en-US" altLang="vi-VN" sz="3700" dirty="0" err="1">
                <a:solidFill>
                  <a:srgbClr val="0033CC"/>
                </a:solidFill>
                <a:latin typeface="Times New Roman" pitchFamily="18" charset="0"/>
                <a:cs typeface="Times New Roman" pitchFamily="18" charset="0"/>
              </a:rPr>
              <a:t>gi</a:t>
            </a:r>
            <a:r>
              <a:rPr lang="vi-VN" altLang="vi-VN" sz="3700" dirty="0">
                <a:solidFill>
                  <a:srgbClr val="0033CC"/>
                </a:solidFill>
                <a:latin typeface="Times New Roman" pitchFamily="18" charset="0"/>
                <a:cs typeface="Times New Roman" pitchFamily="18" charset="0"/>
              </a:rPr>
              <a:t>ữa</a:t>
            </a:r>
            <a:r>
              <a:rPr lang="en-US" altLang="vi-VN" sz="3700" dirty="0">
                <a:solidFill>
                  <a:srgbClr val="0033CC"/>
                </a:solidFill>
                <a:latin typeface="Times New Roman" pitchFamily="18" charset="0"/>
                <a:cs typeface="Times New Roman" pitchFamily="18" charset="0"/>
              </a:rPr>
              <a:t> </a:t>
            </a:r>
            <a:r>
              <a:rPr lang="en-US" altLang="vi-VN" sz="3700" dirty="0" err="1">
                <a:solidFill>
                  <a:srgbClr val="0033CC"/>
                </a:solidFill>
                <a:latin typeface="Times New Roman" pitchFamily="18" charset="0"/>
                <a:cs typeface="Times New Roman" pitchFamily="18" charset="0"/>
              </a:rPr>
              <a:t>các</a:t>
            </a:r>
            <a:r>
              <a:rPr lang="en-US" altLang="vi-VN" sz="3700" dirty="0">
                <a:solidFill>
                  <a:srgbClr val="0033CC"/>
                </a:solidFill>
                <a:latin typeface="Times New Roman" pitchFamily="18" charset="0"/>
                <a:cs typeface="Times New Roman" pitchFamily="18" charset="0"/>
              </a:rPr>
              <a:t> </a:t>
            </a:r>
            <a:r>
              <a:rPr lang="en-US" altLang="vi-VN" sz="3700" dirty="0" err="1" smtClean="0">
                <a:solidFill>
                  <a:srgbClr val="0033CC"/>
                </a:solidFill>
                <a:latin typeface="Times New Roman" pitchFamily="18" charset="0"/>
                <a:cs typeface="Times New Roman" pitchFamily="18" charset="0"/>
              </a:rPr>
              <a:t>đoạn</a:t>
            </a:r>
            <a:r>
              <a:rPr lang="en-US" altLang="vi-VN" sz="3700" dirty="0" smtClean="0">
                <a:solidFill>
                  <a:srgbClr val="0033CC"/>
                </a:solidFill>
                <a:latin typeface="Times New Roman" pitchFamily="18" charset="0"/>
                <a:cs typeface="Times New Roman" pitchFamily="18" charset="0"/>
              </a:rPr>
              <a:t>:</a:t>
            </a:r>
            <a:r>
              <a:rPr lang="en-US" altLang="vi-VN" sz="3700" dirty="0" smtClean="0">
                <a:latin typeface="Times New Roman" pitchFamily="18" charset="0"/>
                <a:cs typeface="Times New Roman" pitchFamily="18" charset="0"/>
              </a:rPr>
              <a:t> </a:t>
            </a:r>
            <a:endParaRPr lang="en-US" altLang="vi-VN" sz="3700" dirty="0">
              <a:latin typeface="Times New Roman" pitchFamily="18" charset="0"/>
              <a:cs typeface="Times New Roman" pitchFamily="18" charset="0"/>
            </a:endParaRPr>
          </a:p>
          <a:p>
            <a:pPr eaLnBrk="1" hangingPunct="1"/>
            <a:r>
              <a:rPr lang="en-US" altLang="vi-VN" sz="3900" dirty="0">
                <a:latin typeface="Times New Roman" pitchFamily="18" charset="0"/>
                <a:cs typeface="Times New Roman" pitchFamily="18" charset="0"/>
              </a:rPr>
              <a:t>	</a:t>
            </a:r>
            <a:r>
              <a:rPr lang="en-US" altLang="vi-VN" sz="3900" dirty="0" err="1">
                <a:latin typeface="Times New Roman" pitchFamily="18" charset="0"/>
                <a:cs typeface="Times New Roman" pitchFamily="18" charset="0"/>
              </a:rPr>
              <a:t>Bước</a:t>
            </a:r>
            <a:r>
              <a:rPr lang="en-US" altLang="vi-VN" sz="3900" dirty="0">
                <a:latin typeface="Times New Roman" pitchFamily="18" charset="0"/>
                <a:cs typeface="Times New Roman" pitchFamily="18" charset="0"/>
              </a:rPr>
              <a:t> 1: </a:t>
            </a:r>
            <a:r>
              <a:rPr lang="en-US" altLang="vi-VN" sz="3900" dirty="0" err="1">
                <a:latin typeface="Times New Roman" pitchFamily="18" charset="0"/>
                <a:cs typeface="Times New Roman" pitchFamily="18" charset="0"/>
              </a:rPr>
              <a:t>Bôi</a:t>
            </a:r>
            <a:r>
              <a:rPr lang="en-US" altLang="vi-VN" sz="3900" dirty="0">
                <a:latin typeface="Times New Roman" pitchFamily="18" charset="0"/>
                <a:cs typeface="Times New Roman" pitchFamily="18" charset="0"/>
              </a:rPr>
              <a:t> </a:t>
            </a:r>
            <a:r>
              <a:rPr lang="vi-VN" altLang="vi-VN" sz="3900" dirty="0">
                <a:latin typeface="Times New Roman" pitchFamily="18" charset="0"/>
                <a:cs typeface="Times New Roman" pitchFamily="18" charset="0"/>
              </a:rPr>
              <a:t>đ</a:t>
            </a:r>
            <a:r>
              <a:rPr lang="en-US" altLang="vi-VN" sz="3900" dirty="0">
                <a:latin typeface="Times New Roman" pitchFamily="18" charset="0"/>
                <a:cs typeface="Times New Roman" pitchFamily="18" charset="0"/>
              </a:rPr>
              <a:t>en </a:t>
            </a:r>
            <a:r>
              <a:rPr lang="vi-VN" altLang="vi-VN" sz="3900" dirty="0">
                <a:latin typeface="Times New Roman" pitchFamily="18" charset="0"/>
                <a:cs typeface="Times New Roman" pitchFamily="18" charset="0"/>
              </a:rPr>
              <a:t>đ</a:t>
            </a:r>
            <a:r>
              <a:rPr lang="en-US" altLang="vi-VN" sz="3900" dirty="0" err="1">
                <a:latin typeface="Times New Roman" pitchFamily="18" charset="0"/>
                <a:cs typeface="Times New Roman" pitchFamily="18" charset="0"/>
              </a:rPr>
              <a:t>oạn</a:t>
            </a:r>
            <a:r>
              <a:rPr lang="en-US" altLang="vi-VN" sz="3900" dirty="0">
                <a:latin typeface="Times New Roman" pitchFamily="18" charset="0"/>
                <a:cs typeface="Times New Roman" pitchFamily="18" charset="0"/>
              </a:rPr>
              <a:t> v</a:t>
            </a:r>
            <a:r>
              <a:rPr lang="vi-VN" altLang="vi-VN" sz="3900" dirty="0">
                <a:latin typeface="Times New Roman" pitchFamily="18" charset="0"/>
                <a:cs typeface="Times New Roman" pitchFamily="18" charset="0"/>
              </a:rPr>
              <a:t>ă</a:t>
            </a:r>
            <a:r>
              <a:rPr lang="en-US" altLang="vi-VN" sz="3900" dirty="0">
                <a:latin typeface="Times New Roman" pitchFamily="18" charset="0"/>
                <a:cs typeface="Times New Roman" pitchFamily="18" charset="0"/>
              </a:rPr>
              <a:t>n </a:t>
            </a:r>
            <a:r>
              <a:rPr lang="en-US" altLang="vi-VN" sz="3900" dirty="0" err="1">
                <a:latin typeface="Times New Roman" pitchFamily="18" charset="0"/>
                <a:cs typeface="Times New Roman" pitchFamily="18" charset="0"/>
              </a:rPr>
              <a:t>bản</a:t>
            </a:r>
            <a:r>
              <a:rPr lang="en-US" altLang="vi-VN" sz="3900" dirty="0">
                <a:latin typeface="Times New Roman" pitchFamily="18" charset="0"/>
                <a:cs typeface="Times New Roman" pitchFamily="18" charset="0"/>
              </a:rPr>
              <a:t> </a:t>
            </a:r>
            <a:r>
              <a:rPr lang="en-US" altLang="vi-VN" sz="3900" dirty="0" err="1">
                <a:latin typeface="Times New Roman" pitchFamily="18" charset="0"/>
                <a:cs typeface="Times New Roman" pitchFamily="18" charset="0"/>
              </a:rPr>
              <a:t>muốn</a:t>
            </a:r>
            <a:r>
              <a:rPr lang="en-US" altLang="vi-VN" sz="3900" dirty="0">
                <a:latin typeface="Times New Roman" pitchFamily="18" charset="0"/>
                <a:cs typeface="Times New Roman" pitchFamily="18" charset="0"/>
              </a:rPr>
              <a:t> </a:t>
            </a:r>
            <a:r>
              <a:rPr lang="vi-VN" altLang="vi-VN" sz="3900" dirty="0">
                <a:latin typeface="Times New Roman" pitchFamily="18" charset="0"/>
                <a:cs typeface="Times New Roman" pitchFamily="18" charset="0"/>
              </a:rPr>
              <a:t>đ</a:t>
            </a:r>
            <a:r>
              <a:rPr lang="en-US" altLang="vi-VN" sz="3900" dirty="0" err="1">
                <a:latin typeface="Times New Roman" pitchFamily="18" charset="0"/>
                <a:cs typeface="Times New Roman" pitchFamily="18" charset="0"/>
              </a:rPr>
              <a:t>iều</a:t>
            </a:r>
            <a:r>
              <a:rPr lang="en-US" altLang="vi-VN" sz="3900" dirty="0">
                <a:latin typeface="Times New Roman" pitchFamily="18" charset="0"/>
                <a:cs typeface="Times New Roman" pitchFamily="18" charset="0"/>
              </a:rPr>
              <a:t> </a:t>
            </a:r>
            <a:r>
              <a:rPr lang="en-US" altLang="vi-VN" sz="3900" dirty="0" err="1">
                <a:latin typeface="Times New Roman" pitchFamily="18" charset="0"/>
                <a:cs typeface="Times New Roman" pitchFamily="18" charset="0"/>
              </a:rPr>
              <a:t>chỉnh</a:t>
            </a:r>
            <a:r>
              <a:rPr lang="en-US" altLang="vi-VN" sz="3900" dirty="0">
                <a:latin typeface="Times New Roman" pitchFamily="18" charset="0"/>
                <a:cs typeface="Times New Roman" pitchFamily="18" charset="0"/>
              </a:rPr>
              <a:t> </a:t>
            </a:r>
            <a:r>
              <a:rPr lang="en-US" altLang="vi-VN" sz="3900" dirty="0" err="1">
                <a:latin typeface="Times New Roman" pitchFamily="18" charset="0"/>
                <a:cs typeface="Times New Roman" pitchFamily="18" charset="0"/>
              </a:rPr>
              <a:t>khoảng</a:t>
            </a:r>
            <a:r>
              <a:rPr lang="en-US" altLang="vi-VN" sz="3900" dirty="0">
                <a:latin typeface="Times New Roman" pitchFamily="18" charset="0"/>
                <a:cs typeface="Times New Roman" pitchFamily="18" charset="0"/>
              </a:rPr>
              <a:t> </a:t>
            </a:r>
            <a:r>
              <a:rPr lang="en-US" altLang="vi-VN" sz="3900" dirty="0" err="1">
                <a:latin typeface="Times New Roman" pitchFamily="18" charset="0"/>
                <a:cs typeface="Times New Roman" pitchFamily="18" charset="0"/>
              </a:rPr>
              <a:t>cách</a:t>
            </a:r>
            <a:r>
              <a:rPr lang="en-US" altLang="vi-VN" sz="3900" dirty="0">
                <a:latin typeface="Times New Roman" pitchFamily="18" charset="0"/>
                <a:cs typeface="Times New Roman" pitchFamily="18" charset="0"/>
              </a:rPr>
              <a:t>.</a:t>
            </a:r>
          </a:p>
          <a:p>
            <a:pPr eaLnBrk="1" hangingPunct="1"/>
            <a:r>
              <a:rPr lang="en-US" altLang="vi-VN" sz="3900" dirty="0">
                <a:latin typeface="Times New Roman" pitchFamily="18" charset="0"/>
                <a:cs typeface="Times New Roman" pitchFamily="18" charset="0"/>
              </a:rPr>
              <a:t>	</a:t>
            </a:r>
            <a:r>
              <a:rPr lang="en-US" altLang="vi-VN" sz="3900" dirty="0" err="1">
                <a:latin typeface="Times New Roman" pitchFamily="18" charset="0"/>
                <a:cs typeface="Times New Roman" pitchFamily="18" charset="0"/>
              </a:rPr>
              <a:t>Bước</a:t>
            </a:r>
            <a:r>
              <a:rPr lang="en-US" altLang="vi-VN" sz="3900" dirty="0">
                <a:latin typeface="Times New Roman" pitchFamily="18" charset="0"/>
                <a:cs typeface="Times New Roman" pitchFamily="18" charset="0"/>
              </a:rPr>
              <a:t> 2: </a:t>
            </a:r>
            <a:r>
              <a:rPr lang="en-US" altLang="vi-VN" sz="3900" dirty="0" err="1">
                <a:latin typeface="Times New Roman" pitchFamily="18" charset="0"/>
                <a:cs typeface="Times New Roman" pitchFamily="18" charset="0"/>
              </a:rPr>
              <a:t>Nháy</a:t>
            </a:r>
            <a:r>
              <a:rPr lang="en-US" altLang="vi-VN" sz="3900" dirty="0">
                <a:latin typeface="Times New Roman" pitchFamily="18" charset="0"/>
                <a:cs typeface="Times New Roman" pitchFamily="18" charset="0"/>
              </a:rPr>
              <a:t> </a:t>
            </a:r>
            <a:r>
              <a:rPr lang="en-US" altLang="vi-VN" sz="3900" dirty="0" err="1">
                <a:latin typeface="Times New Roman" pitchFamily="18" charset="0"/>
                <a:cs typeface="Times New Roman" pitchFamily="18" charset="0"/>
              </a:rPr>
              <a:t>vào</a:t>
            </a:r>
            <a:r>
              <a:rPr lang="en-US" altLang="vi-VN" sz="3900" dirty="0">
                <a:latin typeface="Times New Roman" pitchFamily="18" charset="0"/>
                <a:cs typeface="Times New Roman" pitchFamily="18" charset="0"/>
              </a:rPr>
              <a:t> </a:t>
            </a:r>
            <a:r>
              <a:rPr lang="en-US" altLang="vi-VN" sz="3900" dirty="0" err="1">
                <a:latin typeface="Times New Roman" pitchFamily="18" charset="0"/>
                <a:cs typeface="Times New Roman" pitchFamily="18" charset="0"/>
              </a:rPr>
              <a:t>nút</a:t>
            </a:r>
            <a:r>
              <a:rPr lang="en-US" altLang="vi-VN" sz="3900" dirty="0">
                <a:latin typeface="Times New Roman" pitchFamily="18" charset="0"/>
                <a:cs typeface="Times New Roman" pitchFamily="18" charset="0"/>
              </a:rPr>
              <a:t> </a:t>
            </a:r>
            <a:r>
              <a:rPr lang="en-US" altLang="vi-VN" sz="3900" dirty="0" err="1" smtClean="0">
                <a:latin typeface="Times New Roman" pitchFamily="18" charset="0"/>
                <a:cs typeface="Times New Roman" pitchFamily="18" charset="0"/>
              </a:rPr>
              <a:t>lệnh</a:t>
            </a:r>
            <a:r>
              <a:rPr lang="en-US" altLang="vi-VN" sz="3900" dirty="0" smtClean="0">
                <a:latin typeface="Times New Roman" pitchFamily="18" charset="0"/>
                <a:cs typeface="Times New Roman" pitchFamily="18" charset="0"/>
              </a:rPr>
              <a:t>          </a:t>
            </a:r>
            <a:r>
              <a:rPr lang="en-US" altLang="vi-VN" sz="3900" dirty="0" err="1" smtClean="0">
                <a:latin typeface="Times New Roman" pitchFamily="18" charset="0"/>
                <a:cs typeface="Times New Roman" pitchFamily="18" charset="0"/>
              </a:rPr>
              <a:t>hoặc</a:t>
            </a:r>
            <a:r>
              <a:rPr lang="en-US" altLang="vi-VN" sz="3900" dirty="0" smtClean="0">
                <a:latin typeface="Times New Roman" pitchFamily="18" charset="0"/>
                <a:cs typeface="Times New Roman" pitchFamily="18" charset="0"/>
              </a:rPr>
              <a:t> </a:t>
            </a:r>
            <a:endParaRPr lang="en-US" altLang="vi-VN" sz="3900" dirty="0">
              <a:latin typeface="Times New Roman" pitchFamily="18" charset="0"/>
              <a:cs typeface="Times New Roman" pitchFamily="18" charset="0"/>
            </a:endParaRPr>
          </a:p>
          <a:p>
            <a:pPr eaLnBrk="1" hangingPunct="1"/>
            <a:r>
              <a:rPr lang="vi-VN" altLang="vi-VN" sz="3900" dirty="0" smtClean="0">
                <a:latin typeface="Times New Roman" pitchFamily="18" charset="0"/>
                <a:cs typeface="Times New Roman" pitchFamily="18" charset="0"/>
              </a:rPr>
              <a:t>để</a:t>
            </a:r>
            <a:r>
              <a:rPr lang="en-US" altLang="vi-VN" sz="3900" dirty="0" smtClean="0">
                <a:latin typeface="Times New Roman" pitchFamily="18" charset="0"/>
                <a:cs typeface="Times New Roman" pitchFamily="18" charset="0"/>
              </a:rPr>
              <a:t> </a:t>
            </a:r>
            <a:r>
              <a:rPr lang="en-US" altLang="vi-VN" sz="3900" dirty="0" err="1" smtClean="0">
                <a:latin typeface="Times New Roman" pitchFamily="18" charset="0"/>
                <a:cs typeface="Times New Roman" pitchFamily="18" charset="0"/>
              </a:rPr>
              <a:t>thêm</a:t>
            </a:r>
            <a:r>
              <a:rPr lang="en-US" altLang="vi-VN" sz="3900" dirty="0" smtClean="0">
                <a:latin typeface="Times New Roman" pitchFamily="18" charset="0"/>
                <a:cs typeface="Times New Roman" pitchFamily="18" charset="0"/>
              </a:rPr>
              <a:t> </a:t>
            </a:r>
            <a:r>
              <a:rPr lang="en-US" altLang="vi-VN" sz="3900" dirty="0" err="1" smtClean="0">
                <a:latin typeface="Times New Roman" pitchFamily="18" charset="0"/>
                <a:cs typeface="Times New Roman" pitchFamily="18" charset="0"/>
              </a:rPr>
              <a:t>hoặc</a:t>
            </a:r>
            <a:r>
              <a:rPr lang="en-US" altLang="vi-VN" sz="3900" dirty="0" smtClean="0">
                <a:latin typeface="Times New Roman" pitchFamily="18" charset="0"/>
                <a:cs typeface="Times New Roman" pitchFamily="18" charset="0"/>
              </a:rPr>
              <a:t> </a:t>
            </a:r>
            <a:r>
              <a:rPr lang="en-US" altLang="vi-VN" sz="3900" dirty="0" err="1" smtClean="0">
                <a:latin typeface="Times New Roman" pitchFamily="18" charset="0"/>
                <a:cs typeface="Times New Roman" pitchFamily="18" charset="0"/>
              </a:rPr>
              <a:t>bớt</a:t>
            </a:r>
            <a:r>
              <a:rPr lang="en-US" altLang="vi-VN" sz="3900" dirty="0" smtClean="0">
                <a:latin typeface="Times New Roman" pitchFamily="18" charset="0"/>
                <a:cs typeface="Times New Roman" pitchFamily="18" charset="0"/>
              </a:rPr>
              <a:t> </a:t>
            </a:r>
            <a:r>
              <a:rPr lang="en-US" altLang="vi-VN" sz="3900" dirty="0" err="1" smtClean="0">
                <a:latin typeface="Times New Roman" pitchFamily="18" charset="0"/>
                <a:cs typeface="Times New Roman" pitchFamily="18" charset="0"/>
              </a:rPr>
              <a:t>khoảng</a:t>
            </a:r>
            <a:r>
              <a:rPr lang="en-US" altLang="vi-VN" sz="3900" dirty="0" smtClean="0">
                <a:latin typeface="Times New Roman" pitchFamily="18" charset="0"/>
                <a:cs typeface="Times New Roman" pitchFamily="18" charset="0"/>
              </a:rPr>
              <a:t> </a:t>
            </a:r>
            <a:r>
              <a:rPr lang="en-US" altLang="vi-VN" sz="3900" dirty="0" err="1" smtClean="0">
                <a:latin typeface="Times New Roman" pitchFamily="18" charset="0"/>
                <a:cs typeface="Times New Roman" pitchFamily="18" charset="0"/>
              </a:rPr>
              <a:t>trắng</a:t>
            </a:r>
            <a:r>
              <a:rPr lang="en-US" altLang="vi-VN" sz="3900" dirty="0" smtClean="0">
                <a:latin typeface="Times New Roman" pitchFamily="18" charset="0"/>
                <a:cs typeface="Times New Roman" pitchFamily="18" charset="0"/>
              </a:rPr>
              <a:t> </a:t>
            </a:r>
            <a:r>
              <a:rPr lang="en-US" altLang="vi-VN" sz="3900" dirty="0" err="1" smtClean="0">
                <a:latin typeface="Times New Roman" pitchFamily="18" charset="0"/>
                <a:cs typeface="Times New Roman" pitchFamily="18" charset="0"/>
              </a:rPr>
              <a:t>phía</a:t>
            </a:r>
            <a:r>
              <a:rPr lang="en-US" altLang="vi-VN" sz="3900" dirty="0" smtClean="0">
                <a:latin typeface="Times New Roman" pitchFamily="18" charset="0"/>
                <a:cs typeface="Times New Roman" pitchFamily="18" charset="0"/>
              </a:rPr>
              <a:t> </a:t>
            </a:r>
            <a:r>
              <a:rPr lang="en-US" altLang="vi-VN" sz="3900" dirty="0" err="1" smtClean="0">
                <a:latin typeface="Times New Roman" pitchFamily="18" charset="0"/>
                <a:cs typeface="Times New Roman" pitchFamily="18" charset="0"/>
              </a:rPr>
              <a:t>trên</a:t>
            </a:r>
            <a:r>
              <a:rPr lang="en-US" altLang="vi-VN" sz="3900" dirty="0" smtClean="0">
                <a:latin typeface="Times New Roman" pitchFamily="18" charset="0"/>
                <a:cs typeface="Times New Roman" pitchFamily="18" charset="0"/>
              </a:rPr>
              <a:t> </a:t>
            </a:r>
            <a:r>
              <a:rPr lang="en-US" altLang="vi-VN" sz="3900" dirty="0" err="1" smtClean="0">
                <a:latin typeface="Times New Roman" pitchFamily="18" charset="0"/>
                <a:cs typeface="Times New Roman" pitchFamily="18" charset="0"/>
              </a:rPr>
              <a:t>hoặc</a:t>
            </a:r>
            <a:r>
              <a:rPr lang="en-US" altLang="vi-VN" sz="3900" dirty="0" smtClean="0">
                <a:latin typeface="Times New Roman" pitchFamily="18" charset="0"/>
                <a:cs typeface="Times New Roman" pitchFamily="18" charset="0"/>
              </a:rPr>
              <a:t> </a:t>
            </a:r>
            <a:r>
              <a:rPr lang="en-US" altLang="vi-VN" sz="3900" dirty="0" err="1" smtClean="0">
                <a:latin typeface="Times New Roman" pitchFamily="18" charset="0"/>
                <a:cs typeface="Times New Roman" pitchFamily="18" charset="0"/>
              </a:rPr>
              <a:t>phía</a:t>
            </a:r>
            <a:r>
              <a:rPr lang="en-US" altLang="vi-VN" sz="3900" dirty="0" smtClean="0">
                <a:latin typeface="Times New Roman" pitchFamily="18" charset="0"/>
                <a:cs typeface="Times New Roman" pitchFamily="18" charset="0"/>
              </a:rPr>
              <a:t> </a:t>
            </a:r>
            <a:r>
              <a:rPr lang="en-US" altLang="vi-VN" sz="3900" dirty="0" err="1" smtClean="0">
                <a:latin typeface="Times New Roman" pitchFamily="18" charset="0"/>
                <a:cs typeface="Times New Roman" pitchFamily="18" charset="0"/>
              </a:rPr>
              <a:t>dưới</a:t>
            </a:r>
            <a:r>
              <a:rPr lang="en-US" altLang="vi-VN" sz="3900" dirty="0" smtClean="0">
                <a:latin typeface="Times New Roman" pitchFamily="18" charset="0"/>
                <a:cs typeface="Times New Roman" pitchFamily="18" charset="0"/>
              </a:rPr>
              <a:t> </a:t>
            </a:r>
            <a:r>
              <a:rPr lang="en-US" altLang="vi-VN" sz="3900" dirty="0" err="1" smtClean="0">
                <a:latin typeface="Times New Roman" pitchFamily="18" charset="0"/>
                <a:cs typeface="Times New Roman" pitchFamily="18" charset="0"/>
              </a:rPr>
              <a:t>đoạn</a:t>
            </a:r>
            <a:r>
              <a:rPr lang="en-US" altLang="vi-VN" sz="3900" dirty="0" smtClean="0">
                <a:latin typeface="Times New Roman" pitchFamily="18" charset="0"/>
                <a:cs typeface="Times New Roman" pitchFamily="18" charset="0"/>
              </a:rPr>
              <a:t> </a:t>
            </a:r>
            <a:r>
              <a:rPr lang="en-US" altLang="vi-VN" sz="3900" dirty="0" err="1" smtClean="0">
                <a:latin typeface="Times New Roman" pitchFamily="18" charset="0"/>
                <a:cs typeface="Times New Roman" pitchFamily="18" charset="0"/>
              </a:rPr>
              <a:t>văn</a:t>
            </a:r>
            <a:r>
              <a:rPr lang="en-US" altLang="vi-VN" sz="3900" dirty="0" smtClean="0">
                <a:latin typeface="Times New Roman" pitchFamily="18" charset="0"/>
                <a:cs typeface="Times New Roman" pitchFamily="18" charset="0"/>
              </a:rPr>
              <a:t> </a:t>
            </a:r>
            <a:r>
              <a:rPr lang="en-US" altLang="vi-VN" sz="3900" dirty="0" err="1" smtClean="0">
                <a:latin typeface="Times New Roman" pitchFamily="18" charset="0"/>
                <a:cs typeface="Times New Roman" pitchFamily="18" charset="0"/>
              </a:rPr>
              <a:t>bản</a:t>
            </a:r>
            <a:endParaRPr lang="en-US" altLang="vi-VN" sz="3900" dirty="0" smtClean="0">
              <a:latin typeface="Times New Roman" pitchFamily="18" charset="0"/>
              <a:cs typeface="Times New Roman" pitchFamily="18" charset="0"/>
            </a:endParaRPr>
          </a:p>
        </p:txBody>
      </p:sp>
      <p:pic>
        <p:nvPicPr>
          <p:cNvPr id="7"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38691" t="39663" r="59421" b="56971"/>
          <a:stretch/>
        </p:blipFill>
        <p:spPr bwMode="auto">
          <a:xfrm>
            <a:off x="8115300" y="3810000"/>
            <a:ext cx="819150" cy="619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8518" t="36779" r="59503" b="60091"/>
          <a:stretch/>
        </p:blipFill>
        <p:spPr bwMode="auto">
          <a:xfrm>
            <a:off x="10287000" y="3670198"/>
            <a:ext cx="990600" cy="6951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257908" y="685800"/>
            <a:ext cx="11201401" cy="769431"/>
          </a:xfrm>
          <a:prstGeom prst="rect">
            <a:avLst/>
          </a:prstGeom>
          <a:noFill/>
        </p:spPr>
        <p:txBody>
          <a:bodyPr wrap="square" lIns="91430" tIns="45715" rIns="91430" bIns="45715" rtlCol="0">
            <a:spAutoFit/>
          </a:bodyPr>
          <a:lstStyle/>
          <a:p>
            <a:pPr algn="ctr"/>
            <a:r>
              <a:rPr lang="en-US" sz="4400" b="1" dirty="0">
                <a:latin typeface="Times New Roman" pitchFamily="18" charset="0"/>
                <a:cs typeface="Times New Roman" pitchFamily="18" charset="0"/>
              </a:rPr>
              <a:t>2. </a:t>
            </a:r>
            <a:r>
              <a:rPr lang="en-US" sz="4400" b="1" dirty="0" err="1">
                <a:latin typeface="Times New Roman" pitchFamily="18" charset="0"/>
                <a:cs typeface="Times New Roman" pitchFamily="18" charset="0"/>
              </a:rPr>
              <a:t>Điều</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chỉnh</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khoảng</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cách</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giữa</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các</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dòng</a:t>
            </a:r>
            <a:endParaRPr lang="en-US" sz="4400" b="1" dirty="0">
              <a:latin typeface="Times New Roman" pitchFamily="18" charset="0"/>
              <a:cs typeface="Times New Roman" pitchFamily="18" charset="0"/>
            </a:endParaRPr>
          </a:p>
        </p:txBody>
      </p:sp>
      <p:pic>
        <p:nvPicPr>
          <p:cNvPr id="6"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38691" t="39663" r="59421" b="56971"/>
          <a:stretch/>
        </p:blipFill>
        <p:spPr bwMode="auto">
          <a:xfrm>
            <a:off x="6286502" y="2852848"/>
            <a:ext cx="2667000" cy="20169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8518" t="36779" r="59503" b="60091"/>
          <a:stretch/>
        </p:blipFill>
        <p:spPr bwMode="auto">
          <a:xfrm>
            <a:off x="9281242" y="3021947"/>
            <a:ext cx="2605958"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6209123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nextCondLst>
                <p:cond evt="onClick" delay="0">
                  <p:tgtEl>
                    <p:spTgt spid="8"/>
                  </p:tgtEl>
                </p:cond>
              </p:nextCondLst>
            </p:seq>
            <p:seq concurrent="1" nextAc="seek">
              <p:cTn id="10" restart="whenNotActive" fill="hold" evtFilter="cancelBubble" nodeType="interactiveSeq">
                <p:stCondLst>
                  <p:cond evt="onClick" delay="0">
                    <p:tgtEl>
                      <p:spTgt spid="7"/>
                    </p:tgtEl>
                  </p:cond>
                </p:stCondLst>
                <p:endSync evt="end" delay="0">
                  <p:rtn val="all"/>
                </p:endSync>
                <p:childTnLst>
                  <p:par>
                    <p:cTn id="11" fill="hold">
                      <p:stCondLst>
                        <p:cond delay="0"/>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ppt_w</p:attrName>
                                        </p:attrNameLst>
                                      </p:cBhvr>
                                      <p:tavLst>
                                        <p:tav tm="0">
                                          <p:val>
                                            <p:fltVal val="0"/>
                                          </p:val>
                                        </p:tav>
                                        <p:tav tm="100000">
                                          <p:val>
                                            <p:strVal val="#ppt_w"/>
                                          </p:val>
                                        </p:tav>
                                      </p:tavLst>
                                    </p:anim>
                                    <p:anim calcmode="lin" valueType="num">
                                      <p:cBhvr>
                                        <p:cTn id="16" dur="500" fill="hold"/>
                                        <p:tgtEl>
                                          <p:spTgt spid="6"/>
                                        </p:tgtEl>
                                        <p:attrNameLst>
                                          <p:attrName>ppt_h</p:attrName>
                                        </p:attrNameLst>
                                      </p:cBhvr>
                                      <p:tavLst>
                                        <p:tav tm="0">
                                          <p:val>
                                            <p:fltVal val="0"/>
                                          </p:val>
                                        </p:tav>
                                        <p:tav tm="100000">
                                          <p:val>
                                            <p:strVal val="#ppt_h"/>
                                          </p:val>
                                        </p:tav>
                                      </p:tavLst>
                                    </p:anim>
                                    <p:animEffect transition="in" filter="fade">
                                      <p:cBhvr>
                                        <p:cTn id="17" dur="500"/>
                                        <p:tgtEl>
                                          <p:spTgt spid="6"/>
                                        </p:tgtEl>
                                      </p:cBhvr>
                                    </p:animEffect>
                                  </p:childTnLst>
                                </p:cTn>
                              </p:par>
                            </p:childTnLst>
                          </p:cTn>
                        </p:par>
                      </p:childTnLst>
                    </p:cTn>
                  </p:par>
                </p:childTnLst>
              </p:cTn>
              <p:nextCondLst>
                <p:cond evt="onClick" delay="0">
                  <p:tgtEl>
                    <p:spTgt spid="7"/>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7" name="TextBox 7"/>
          <p:cNvSpPr txBox="1">
            <a:spLocks noChangeArrowheads="1"/>
          </p:cNvSpPr>
          <p:nvPr/>
        </p:nvSpPr>
        <p:spPr bwMode="auto">
          <a:xfrm>
            <a:off x="0" y="762000"/>
            <a:ext cx="13075920" cy="716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4936" tIns="57468" rIns="114936" bIns="57468">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eaLnBrk="1" hangingPunct="1"/>
            <a:r>
              <a:rPr lang="en-US" altLang="vi-VN" sz="3900" b="1" dirty="0">
                <a:latin typeface="Times New Roman" pitchFamily="18" charset="0"/>
                <a:cs typeface="Times New Roman" pitchFamily="18" charset="0"/>
              </a:rPr>
              <a:t>3. </a:t>
            </a:r>
            <a:r>
              <a:rPr lang="en-US" altLang="vi-VN" sz="3900" b="1" dirty="0" err="1">
                <a:latin typeface="Times New Roman" pitchFamily="18" charset="0"/>
                <a:cs typeface="Times New Roman" pitchFamily="18" charset="0"/>
              </a:rPr>
              <a:t>Định</a:t>
            </a:r>
            <a:r>
              <a:rPr lang="en-US" altLang="vi-VN" sz="3900" b="1" dirty="0">
                <a:latin typeface="Times New Roman" pitchFamily="18" charset="0"/>
                <a:cs typeface="Times New Roman" pitchFamily="18" charset="0"/>
              </a:rPr>
              <a:t> </a:t>
            </a:r>
            <a:r>
              <a:rPr lang="en-US" altLang="vi-VN" sz="3900" b="1" dirty="0" err="1">
                <a:latin typeface="Times New Roman" pitchFamily="18" charset="0"/>
                <a:cs typeface="Times New Roman" pitchFamily="18" charset="0"/>
              </a:rPr>
              <a:t>dạng</a:t>
            </a:r>
            <a:r>
              <a:rPr lang="en-US" altLang="vi-VN" sz="3900" b="1" dirty="0">
                <a:latin typeface="Times New Roman" pitchFamily="18" charset="0"/>
                <a:cs typeface="Times New Roman" pitchFamily="18" charset="0"/>
              </a:rPr>
              <a:t> </a:t>
            </a:r>
            <a:r>
              <a:rPr lang="vi-VN" altLang="vi-VN" sz="3900" b="1" dirty="0">
                <a:latin typeface="Times New Roman" pitchFamily="18" charset="0"/>
                <a:cs typeface="Times New Roman" pitchFamily="18" charset="0"/>
              </a:rPr>
              <a:t>độ</a:t>
            </a:r>
            <a:r>
              <a:rPr lang="en-US" altLang="vi-VN" sz="3900" b="1" dirty="0">
                <a:latin typeface="Times New Roman" pitchFamily="18" charset="0"/>
                <a:cs typeface="Times New Roman" pitchFamily="18" charset="0"/>
              </a:rPr>
              <a:t> </a:t>
            </a:r>
            <a:r>
              <a:rPr lang="en-US" altLang="vi-VN" sz="3900" b="1" dirty="0" err="1">
                <a:latin typeface="Times New Roman" pitchFamily="18" charset="0"/>
                <a:cs typeface="Times New Roman" pitchFamily="18" charset="0"/>
              </a:rPr>
              <a:t>rộng</a:t>
            </a:r>
            <a:r>
              <a:rPr lang="en-US" altLang="vi-VN" sz="3900" b="1" dirty="0">
                <a:latin typeface="Times New Roman" pitchFamily="18" charset="0"/>
                <a:cs typeface="Times New Roman" pitchFamily="18" charset="0"/>
              </a:rPr>
              <a:t> </a:t>
            </a:r>
            <a:r>
              <a:rPr lang="en-US" altLang="vi-VN" sz="3900" b="1" dirty="0" err="1">
                <a:latin typeface="Times New Roman" pitchFamily="18" charset="0"/>
                <a:cs typeface="Times New Roman" pitchFamily="18" charset="0"/>
              </a:rPr>
              <a:t>lề</a:t>
            </a:r>
            <a:r>
              <a:rPr lang="en-US" altLang="vi-VN" sz="3900" b="1" dirty="0">
                <a:latin typeface="Times New Roman" pitchFamily="18" charset="0"/>
                <a:cs typeface="Times New Roman" pitchFamily="18" charset="0"/>
              </a:rPr>
              <a:t> </a:t>
            </a:r>
            <a:r>
              <a:rPr lang="en-US" altLang="vi-VN" sz="3900" b="1" dirty="0" err="1">
                <a:latin typeface="Times New Roman" pitchFamily="18" charset="0"/>
                <a:cs typeface="Times New Roman" pitchFamily="18" charset="0"/>
              </a:rPr>
              <a:t>trái</a:t>
            </a:r>
            <a:r>
              <a:rPr lang="en-US" altLang="vi-VN" sz="3900" b="1" dirty="0">
                <a:latin typeface="Times New Roman" pitchFamily="18" charset="0"/>
                <a:cs typeface="Times New Roman" pitchFamily="18" charset="0"/>
              </a:rPr>
              <a:t>, </a:t>
            </a:r>
            <a:r>
              <a:rPr lang="en-US" altLang="vi-VN" sz="3900" b="1" dirty="0" err="1">
                <a:latin typeface="Times New Roman" pitchFamily="18" charset="0"/>
                <a:cs typeface="Times New Roman" pitchFamily="18" charset="0"/>
              </a:rPr>
              <a:t>lề</a:t>
            </a:r>
            <a:r>
              <a:rPr lang="en-US" altLang="vi-VN" sz="3900" b="1" dirty="0">
                <a:latin typeface="Times New Roman" pitchFamily="18" charset="0"/>
                <a:cs typeface="Times New Roman" pitchFamily="18" charset="0"/>
              </a:rPr>
              <a:t> </a:t>
            </a:r>
            <a:r>
              <a:rPr lang="en-US" altLang="vi-VN" sz="3900" b="1" dirty="0" err="1">
                <a:latin typeface="Times New Roman" pitchFamily="18" charset="0"/>
                <a:cs typeface="Times New Roman" pitchFamily="18" charset="0"/>
              </a:rPr>
              <a:t>phải</a:t>
            </a:r>
            <a:r>
              <a:rPr lang="en-US" altLang="vi-VN" sz="3900" b="1" dirty="0">
                <a:latin typeface="Times New Roman" pitchFamily="18" charset="0"/>
                <a:cs typeface="Times New Roman" pitchFamily="18" charset="0"/>
              </a:rPr>
              <a:t> </a:t>
            </a:r>
            <a:r>
              <a:rPr lang="en-US" altLang="vi-VN" sz="3900" b="1" dirty="0" err="1">
                <a:latin typeface="Times New Roman" pitchFamily="18" charset="0"/>
                <a:cs typeface="Times New Roman" pitchFamily="18" charset="0"/>
              </a:rPr>
              <a:t>của</a:t>
            </a:r>
            <a:r>
              <a:rPr lang="en-US" altLang="vi-VN" sz="3900" b="1" dirty="0">
                <a:latin typeface="Times New Roman" pitchFamily="18" charset="0"/>
                <a:cs typeface="Times New Roman" pitchFamily="18" charset="0"/>
              </a:rPr>
              <a:t> </a:t>
            </a:r>
            <a:r>
              <a:rPr lang="vi-VN" altLang="vi-VN" sz="3900" b="1" dirty="0">
                <a:latin typeface="Times New Roman" pitchFamily="18" charset="0"/>
                <a:cs typeface="Times New Roman" pitchFamily="18" charset="0"/>
              </a:rPr>
              <a:t>đ</a:t>
            </a:r>
            <a:r>
              <a:rPr lang="en-US" altLang="vi-VN" sz="3900" b="1" dirty="0" err="1">
                <a:latin typeface="Times New Roman" pitchFamily="18" charset="0"/>
                <a:cs typeface="Times New Roman" pitchFamily="18" charset="0"/>
              </a:rPr>
              <a:t>oạn</a:t>
            </a:r>
            <a:r>
              <a:rPr lang="en-US" altLang="vi-VN" sz="3900" b="1" dirty="0">
                <a:latin typeface="Times New Roman" pitchFamily="18" charset="0"/>
                <a:cs typeface="Times New Roman" pitchFamily="18" charset="0"/>
              </a:rPr>
              <a:t> v</a:t>
            </a:r>
            <a:r>
              <a:rPr lang="vi-VN" altLang="vi-VN" sz="3900" b="1" dirty="0">
                <a:latin typeface="Times New Roman" pitchFamily="18" charset="0"/>
                <a:cs typeface="Times New Roman" pitchFamily="18" charset="0"/>
              </a:rPr>
              <a:t>ă</a:t>
            </a:r>
            <a:r>
              <a:rPr lang="en-US" altLang="vi-VN" sz="3900" b="1" dirty="0">
                <a:latin typeface="Times New Roman" pitchFamily="18" charset="0"/>
                <a:cs typeface="Times New Roman" pitchFamily="18" charset="0"/>
              </a:rPr>
              <a:t>n </a:t>
            </a:r>
            <a:r>
              <a:rPr lang="en-US" altLang="vi-VN" sz="3900" b="1" dirty="0" err="1">
                <a:latin typeface="Times New Roman" pitchFamily="18" charset="0"/>
                <a:cs typeface="Times New Roman" pitchFamily="18" charset="0"/>
              </a:rPr>
              <a:t>bản</a:t>
            </a:r>
            <a:endParaRPr lang="en-US" altLang="vi-VN" sz="3900" dirty="0">
              <a:latin typeface="Times New Roman" pitchFamily="18" charset="0"/>
              <a:cs typeface="Times New Roman" pitchFamily="18" charset="0"/>
            </a:endParaRPr>
          </a:p>
        </p:txBody>
      </p:sp>
      <p:pic>
        <p:nvPicPr>
          <p:cNvPr id="81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 y="3908419"/>
            <a:ext cx="11391900" cy="1577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2" name="Straight Arrow Connector 41"/>
          <p:cNvCxnSpPr/>
          <p:nvPr/>
        </p:nvCxnSpPr>
        <p:spPr>
          <a:xfrm rot="5400000" flipH="1" flipV="1">
            <a:off x="18441432" y="5355186"/>
            <a:ext cx="365760" cy="2064"/>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16148844" y="5537194"/>
            <a:ext cx="1188720" cy="381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rot="5400000" flipH="1" flipV="1">
            <a:off x="25080517" y="5353287"/>
            <a:ext cx="365760" cy="2063"/>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grpSp>
        <p:nvGrpSpPr>
          <p:cNvPr id="3" name="Group 7"/>
          <p:cNvGrpSpPr>
            <a:grpSpLocks/>
          </p:cNvGrpSpPr>
          <p:nvPr/>
        </p:nvGrpSpPr>
        <p:grpSpPr bwMode="auto">
          <a:xfrm>
            <a:off x="208439" y="5160003"/>
            <a:ext cx="4754880" cy="1901070"/>
            <a:chOff x="0" y="5257800"/>
            <a:chExt cx="3657600" cy="1584227"/>
          </a:xfrm>
        </p:grpSpPr>
        <p:cxnSp>
          <p:nvCxnSpPr>
            <p:cNvPr id="32" name="Straight Arrow Connector 31"/>
            <p:cNvCxnSpPr/>
            <p:nvPr/>
          </p:nvCxnSpPr>
          <p:spPr>
            <a:xfrm rot="5400000" flipH="1" flipV="1">
              <a:off x="1143794" y="5409406"/>
              <a:ext cx="304800" cy="1587"/>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1295400" y="5562600"/>
              <a:ext cx="914400" cy="1587"/>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5400000">
              <a:off x="2057400" y="5714999"/>
              <a:ext cx="304800" cy="3175"/>
            </a:xfrm>
            <a:prstGeom prst="line">
              <a:avLst/>
            </a:prstGeom>
            <a:ln w="28575"/>
          </p:spPr>
          <p:style>
            <a:lnRef idx="1">
              <a:schemeClr val="accent1"/>
            </a:lnRef>
            <a:fillRef idx="0">
              <a:schemeClr val="accent1"/>
            </a:fillRef>
            <a:effectRef idx="0">
              <a:schemeClr val="accent1"/>
            </a:effectRef>
            <a:fontRef idx="minor">
              <a:schemeClr val="tx1"/>
            </a:fontRef>
          </p:style>
        </p:cxnSp>
        <p:grpSp>
          <p:nvGrpSpPr>
            <p:cNvPr id="25627" name="Group 2"/>
            <p:cNvGrpSpPr>
              <a:grpSpLocks/>
            </p:cNvGrpSpPr>
            <p:nvPr/>
          </p:nvGrpSpPr>
          <p:grpSpPr bwMode="auto">
            <a:xfrm>
              <a:off x="0" y="5791200"/>
              <a:ext cx="3657600" cy="1050827"/>
              <a:chOff x="0" y="5791200"/>
              <a:chExt cx="3657600" cy="1050827"/>
            </a:xfrm>
          </p:grpSpPr>
          <p:sp>
            <p:nvSpPr>
              <p:cNvPr id="27" name="TextBox 26"/>
              <p:cNvSpPr txBox="1"/>
              <p:nvPr/>
            </p:nvSpPr>
            <p:spPr>
              <a:xfrm>
                <a:off x="0" y="5867400"/>
                <a:ext cx="3657600" cy="9746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defRPr/>
                </a:pPr>
                <a:r>
                  <a:rPr lang="en-US" sz="3500" dirty="0">
                    <a:latin typeface="Times New Roman" pitchFamily="18" charset="0"/>
                    <a:cs typeface="Times New Roman" pitchFamily="18" charset="0"/>
                  </a:rPr>
                  <a:t>Di </a:t>
                </a:r>
                <a:r>
                  <a:rPr lang="en-US" sz="3500" dirty="0" err="1">
                    <a:latin typeface="Times New Roman" pitchFamily="18" charset="0"/>
                    <a:cs typeface="Times New Roman" pitchFamily="18" charset="0"/>
                  </a:rPr>
                  <a:t>chuyển</a:t>
                </a:r>
                <a:r>
                  <a:rPr lang="en-US" sz="3500" dirty="0">
                    <a:latin typeface="Times New Roman" pitchFamily="18" charset="0"/>
                    <a:cs typeface="Times New Roman" pitchFamily="18" charset="0"/>
                  </a:rPr>
                  <a:t>     </a:t>
                </a:r>
                <a:r>
                  <a:rPr lang="vi-VN" sz="3500" dirty="0">
                    <a:latin typeface="Times New Roman" pitchFamily="18" charset="0"/>
                    <a:cs typeface="Times New Roman" pitchFamily="18" charset="0"/>
                  </a:rPr>
                  <a:t>để</a:t>
                </a:r>
                <a:r>
                  <a:rPr lang="en-US" sz="3500" dirty="0">
                    <a:latin typeface="Times New Roman" pitchFamily="18" charset="0"/>
                    <a:cs typeface="Times New Roman" pitchFamily="18" charset="0"/>
                  </a:rPr>
                  <a:t> c</a:t>
                </a:r>
                <a:r>
                  <a:rPr lang="vi-VN" sz="3500" dirty="0">
                    <a:latin typeface="Times New Roman" pitchFamily="18" charset="0"/>
                    <a:cs typeface="Times New Roman" pitchFamily="18" charset="0"/>
                  </a:rPr>
                  <a:t>ă</a:t>
                </a:r>
                <a:r>
                  <a:rPr lang="en-US" sz="3500" dirty="0">
                    <a:latin typeface="Times New Roman" pitchFamily="18" charset="0"/>
                    <a:cs typeface="Times New Roman" pitchFamily="18" charset="0"/>
                  </a:rPr>
                  <a:t>n </a:t>
                </a:r>
                <a:r>
                  <a:rPr lang="en-US" sz="3500" dirty="0" err="1">
                    <a:latin typeface="Times New Roman" pitchFamily="18" charset="0"/>
                    <a:cs typeface="Times New Roman" pitchFamily="18" charset="0"/>
                  </a:rPr>
                  <a:t>lề</a:t>
                </a:r>
                <a:r>
                  <a:rPr lang="en-US" sz="3500" dirty="0">
                    <a:latin typeface="Times New Roman" pitchFamily="18" charset="0"/>
                    <a:cs typeface="Times New Roman" pitchFamily="18" charset="0"/>
                  </a:rPr>
                  <a:t> </a:t>
                </a:r>
                <a:r>
                  <a:rPr lang="en-US" sz="3500" dirty="0" err="1">
                    <a:latin typeface="Times New Roman" pitchFamily="18" charset="0"/>
                    <a:cs typeface="Times New Roman" pitchFamily="18" charset="0"/>
                  </a:rPr>
                  <a:t>trái</a:t>
                </a:r>
                <a:r>
                  <a:rPr lang="en-US" sz="3500" dirty="0">
                    <a:latin typeface="Times New Roman" pitchFamily="18" charset="0"/>
                    <a:cs typeface="Times New Roman" pitchFamily="18" charset="0"/>
                  </a:rPr>
                  <a:t> </a:t>
                </a:r>
                <a:r>
                  <a:rPr lang="en-US" sz="3500" dirty="0" err="1">
                    <a:latin typeface="Times New Roman" pitchFamily="18" charset="0"/>
                    <a:cs typeface="Times New Roman" pitchFamily="18" charset="0"/>
                  </a:rPr>
                  <a:t>của</a:t>
                </a:r>
                <a:r>
                  <a:rPr lang="en-US" sz="3500" dirty="0">
                    <a:latin typeface="Times New Roman" pitchFamily="18" charset="0"/>
                    <a:cs typeface="Times New Roman" pitchFamily="18" charset="0"/>
                  </a:rPr>
                  <a:t> </a:t>
                </a:r>
                <a:r>
                  <a:rPr lang="vi-VN" sz="3500" dirty="0">
                    <a:latin typeface="Times New Roman" pitchFamily="18" charset="0"/>
                    <a:cs typeface="Times New Roman" pitchFamily="18" charset="0"/>
                  </a:rPr>
                  <a:t>đ</a:t>
                </a:r>
                <a:r>
                  <a:rPr lang="en-US" sz="3500" dirty="0" err="1">
                    <a:latin typeface="Times New Roman" pitchFamily="18" charset="0"/>
                    <a:cs typeface="Times New Roman" pitchFamily="18" charset="0"/>
                  </a:rPr>
                  <a:t>oạn</a:t>
                </a:r>
                <a:r>
                  <a:rPr lang="en-US" sz="3500" dirty="0">
                    <a:latin typeface="Times New Roman" pitchFamily="18" charset="0"/>
                    <a:cs typeface="Times New Roman" pitchFamily="18" charset="0"/>
                  </a:rPr>
                  <a:t> v</a:t>
                </a:r>
                <a:r>
                  <a:rPr lang="vi-VN" sz="3500" dirty="0">
                    <a:latin typeface="Times New Roman" pitchFamily="18" charset="0"/>
                    <a:cs typeface="Times New Roman" pitchFamily="18" charset="0"/>
                  </a:rPr>
                  <a:t>ă</a:t>
                </a:r>
                <a:r>
                  <a:rPr lang="en-US" sz="3500" dirty="0">
                    <a:latin typeface="Times New Roman" pitchFamily="18" charset="0"/>
                    <a:cs typeface="Times New Roman" pitchFamily="18" charset="0"/>
                  </a:rPr>
                  <a:t>n </a:t>
                </a:r>
                <a:r>
                  <a:rPr lang="en-US" sz="3500" dirty="0" err="1">
                    <a:latin typeface="Times New Roman" pitchFamily="18" charset="0"/>
                    <a:cs typeface="Times New Roman" pitchFamily="18" charset="0"/>
                  </a:rPr>
                  <a:t>bản</a:t>
                </a:r>
                <a:endParaRPr lang="en-US" sz="3500" dirty="0">
                  <a:latin typeface="Times New Roman" pitchFamily="18" charset="0"/>
                  <a:cs typeface="Times New Roman" pitchFamily="18" charset="0"/>
                </a:endParaRPr>
              </a:p>
            </p:txBody>
          </p:sp>
          <p:pic>
            <p:nvPicPr>
              <p:cNvPr id="25629" name="Picture 2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813" y="5791200"/>
                <a:ext cx="357187"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5" name="Group 6"/>
          <p:cNvGrpSpPr>
            <a:grpSpLocks/>
          </p:cNvGrpSpPr>
          <p:nvPr/>
        </p:nvGrpSpPr>
        <p:grpSpPr bwMode="auto">
          <a:xfrm>
            <a:off x="396240" y="2388229"/>
            <a:ext cx="6240780" cy="1708786"/>
            <a:chOff x="304800" y="2936875"/>
            <a:chExt cx="4800600" cy="1423988"/>
          </a:xfrm>
        </p:grpSpPr>
        <p:cxnSp>
          <p:nvCxnSpPr>
            <p:cNvPr id="20" name="Straight Connector 19"/>
            <p:cNvCxnSpPr/>
            <p:nvPr/>
          </p:nvCxnSpPr>
          <p:spPr>
            <a:xfrm>
              <a:off x="1828800" y="4143375"/>
              <a:ext cx="1295400" cy="1428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flipH="1" flipV="1">
              <a:off x="2971800" y="3989388"/>
              <a:ext cx="306387" cy="158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rot="5400000">
              <a:off x="1724818" y="4260057"/>
              <a:ext cx="201613"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grpSp>
          <p:nvGrpSpPr>
            <p:cNvPr id="25621" name="Group 1"/>
            <p:cNvGrpSpPr>
              <a:grpSpLocks/>
            </p:cNvGrpSpPr>
            <p:nvPr/>
          </p:nvGrpSpPr>
          <p:grpSpPr bwMode="auto">
            <a:xfrm>
              <a:off x="304800" y="2936875"/>
              <a:ext cx="4800600" cy="974625"/>
              <a:chOff x="304800" y="2936875"/>
              <a:chExt cx="4800600" cy="974625"/>
            </a:xfrm>
          </p:grpSpPr>
          <p:sp>
            <p:nvSpPr>
              <p:cNvPr id="9" name="TextBox 8"/>
              <p:cNvSpPr txBox="1"/>
              <p:nvPr/>
            </p:nvSpPr>
            <p:spPr>
              <a:xfrm>
                <a:off x="304800" y="2936875"/>
                <a:ext cx="4800600" cy="9746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defRPr/>
                </a:pPr>
                <a:r>
                  <a:rPr lang="en-US" sz="3500" dirty="0">
                    <a:latin typeface="Times New Roman" pitchFamily="18" charset="0"/>
                    <a:cs typeface="Times New Roman" pitchFamily="18" charset="0"/>
                  </a:rPr>
                  <a:t>Di </a:t>
                </a:r>
                <a:r>
                  <a:rPr lang="en-US" sz="3500" dirty="0" err="1">
                    <a:latin typeface="Times New Roman" pitchFamily="18" charset="0"/>
                    <a:cs typeface="Times New Roman" pitchFamily="18" charset="0"/>
                  </a:rPr>
                  <a:t>chuyển</a:t>
                </a:r>
                <a:r>
                  <a:rPr lang="en-US" sz="3500" dirty="0">
                    <a:latin typeface="Times New Roman" pitchFamily="18" charset="0"/>
                    <a:cs typeface="Times New Roman" pitchFamily="18" charset="0"/>
                  </a:rPr>
                  <a:t>      </a:t>
                </a:r>
                <a:r>
                  <a:rPr lang="vi-VN" sz="3500" dirty="0">
                    <a:latin typeface="Times New Roman" pitchFamily="18" charset="0"/>
                    <a:cs typeface="Times New Roman" pitchFamily="18" charset="0"/>
                  </a:rPr>
                  <a:t>để</a:t>
                </a:r>
                <a:r>
                  <a:rPr lang="en-US" sz="3500" dirty="0">
                    <a:latin typeface="Times New Roman" pitchFamily="18" charset="0"/>
                    <a:cs typeface="Times New Roman" pitchFamily="18" charset="0"/>
                  </a:rPr>
                  <a:t> </a:t>
                </a:r>
                <a:r>
                  <a:rPr lang="vi-VN" sz="3500" dirty="0">
                    <a:latin typeface="Times New Roman" pitchFamily="18" charset="0"/>
                    <a:cs typeface="Times New Roman" pitchFamily="18" charset="0"/>
                  </a:rPr>
                  <a:t>đ</a:t>
                </a:r>
                <a:r>
                  <a:rPr lang="en-US" sz="3500" dirty="0" err="1">
                    <a:latin typeface="Times New Roman" pitchFamily="18" charset="0"/>
                    <a:cs typeface="Times New Roman" pitchFamily="18" charset="0"/>
                  </a:rPr>
                  <a:t>iều</a:t>
                </a:r>
                <a:r>
                  <a:rPr lang="en-US" sz="3500" dirty="0">
                    <a:latin typeface="Times New Roman" pitchFamily="18" charset="0"/>
                    <a:cs typeface="Times New Roman" pitchFamily="18" charset="0"/>
                  </a:rPr>
                  <a:t> </a:t>
                </a:r>
                <a:r>
                  <a:rPr lang="en-US" sz="3500" dirty="0" err="1">
                    <a:latin typeface="Times New Roman" pitchFamily="18" charset="0"/>
                    <a:cs typeface="Times New Roman" pitchFamily="18" charset="0"/>
                  </a:rPr>
                  <a:t>chỉnh</a:t>
                </a:r>
                <a:r>
                  <a:rPr lang="en-US" sz="3500" dirty="0">
                    <a:latin typeface="Times New Roman" pitchFamily="18" charset="0"/>
                    <a:cs typeface="Times New Roman" pitchFamily="18" charset="0"/>
                  </a:rPr>
                  <a:t> </a:t>
                </a:r>
                <a:r>
                  <a:rPr lang="en-US" sz="3500" dirty="0" err="1">
                    <a:latin typeface="Times New Roman" pitchFamily="18" charset="0"/>
                    <a:cs typeface="Times New Roman" pitchFamily="18" charset="0"/>
                  </a:rPr>
                  <a:t>dòng</a:t>
                </a:r>
                <a:r>
                  <a:rPr lang="en-US" sz="3500" dirty="0">
                    <a:latin typeface="Times New Roman" pitchFamily="18" charset="0"/>
                    <a:cs typeface="Times New Roman" pitchFamily="18" charset="0"/>
                  </a:rPr>
                  <a:t> </a:t>
                </a:r>
                <a:r>
                  <a:rPr lang="vi-VN" sz="3500" dirty="0">
                    <a:latin typeface="Times New Roman" pitchFamily="18" charset="0"/>
                    <a:cs typeface="Times New Roman" pitchFamily="18" charset="0"/>
                  </a:rPr>
                  <a:t>đầu</a:t>
                </a:r>
                <a:r>
                  <a:rPr lang="en-US" sz="3500" dirty="0">
                    <a:latin typeface="Times New Roman" pitchFamily="18" charset="0"/>
                    <a:cs typeface="Times New Roman" pitchFamily="18" charset="0"/>
                  </a:rPr>
                  <a:t> </a:t>
                </a:r>
                <a:r>
                  <a:rPr lang="en-US" sz="3500" dirty="0" err="1">
                    <a:latin typeface="Times New Roman" pitchFamily="18" charset="0"/>
                    <a:cs typeface="Times New Roman" pitchFamily="18" charset="0"/>
                  </a:rPr>
                  <a:t>của</a:t>
                </a:r>
                <a:r>
                  <a:rPr lang="en-US" sz="3500" dirty="0">
                    <a:latin typeface="Times New Roman" pitchFamily="18" charset="0"/>
                    <a:cs typeface="Times New Roman" pitchFamily="18" charset="0"/>
                  </a:rPr>
                  <a:t> </a:t>
                </a:r>
                <a:r>
                  <a:rPr lang="vi-VN" sz="3500" dirty="0">
                    <a:latin typeface="Times New Roman" pitchFamily="18" charset="0"/>
                    <a:cs typeface="Times New Roman" pitchFamily="18" charset="0"/>
                  </a:rPr>
                  <a:t>đ</a:t>
                </a:r>
                <a:r>
                  <a:rPr lang="en-US" sz="3500" dirty="0" err="1">
                    <a:latin typeface="Times New Roman" pitchFamily="18" charset="0"/>
                    <a:cs typeface="Times New Roman" pitchFamily="18" charset="0"/>
                  </a:rPr>
                  <a:t>oạn</a:t>
                </a:r>
                <a:r>
                  <a:rPr lang="en-US" sz="3500" dirty="0">
                    <a:latin typeface="Times New Roman" pitchFamily="18" charset="0"/>
                    <a:cs typeface="Times New Roman" pitchFamily="18" charset="0"/>
                  </a:rPr>
                  <a:t> v</a:t>
                </a:r>
                <a:r>
                  <a:rPr lang="vi-VN" sz="3500" dirty="0">
                    <a:latin typeface="Times New Roman" pitchFamily="18" charset="0"/>
                    <a:cs typeface="Times New Roman" pitchFamily="18" charset="0"/>
                  </a:rPr>
                  <a:t>ă</a:t>
                </a:r>
                <a:r>
                  <a:rPr lang="en-US" sz="3500" dirty="0">
                    <a:latin typeface="Times New Roman" pitchFamily="18" charset="0"/>
                    <a:cs typeface="Times New Roman" pitchFamily="18" charset="0"/>
                  </a:rPr>
                  <a:t>n </a:t>
                </a:r>
                <a:r>
                  <a:rPr lang="en-US" sz="3500" dirty="0" err="1">
                    <a:latin typeface="Times New Roman" pitchFamily="18" charset="0"/>
                    <a:cs typeface="Times New Roman" pitchFamily="18" charset="0"/>
                  </a:rPr>
                  <a:t>bản</a:t>
                </a:r>
                <a:endParaRPr lang="en-US" sz="3500" dirty="0">
                  <a:latin typeface="Times New Roman" pitchFamily="18" charset="0"/>
                  <a:cs typeface="Times New Roman" pitchFamily="18" charset="0"/>
                </a:endParaRPr>
              </a:p>
            </p:txBody>
          </p:sp>
          <p:pic>
            <p:nvPicPr>
              <p:cNvPr id="25623" name="Picture 2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1200" y="3048000"/>
                <a:ext cx="244475"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7" name="Group 9"/>
          <p:cNvGrpSpPr>
            <a:grpSpLocks/>
          </p:cNvGrpSpPr>
          <p:nvPr/>
        </p:nvGrpSpPr>
        <p:grpSpPr bwMode="auto">
          <a:xfrm>
            <a:off x="7033260" y="4931409"/>
            <a:ext cx="4556760" cy="1944887"/>
            <a:chOff x="5638800" y="5257800"/>
            <a:chExt cx="3505200" cy="1620737"/>
          </a:xfrm>
        </p:grpSpPr>
        <p:cxnSp>
          <p:nvCxnSpPr>
            <p:cNvPr id="40" name="Straight Arrow Connector 39"/>
            <p:cNvCxnSpPr/>
            <p:nvPr/>
          </p:nvCxnSpPr>
          <p:spPr>
            <a:xfrm rot="5400000" flipH="1" flipV="1">
              <a:off x="8154194" y="5409406"/>
              <a:ext cx="304800" cy="158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372350" y="5562600"/>
              <a:ext cx="914400" cy="1587"/>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7206457" y="5714206"/>
              <a:ext cx="304800" cy="1587"/>
            </a:xfrm>
            <a:prstGeom prst="line">
              <a:avLst/>
            </a:prstGeom>
            <a:ln w="28575"/>
          </p:spPr>
          <p:style>
            <a:lnRef idx="1">
              <a:schemeClr val="accent1"/>
            </a:lnRef>
            <a:fillRef idx="0">
              <a:schemeClr val="accent1"/>
            </a:fillRef>
            <a:effectRef idx="0">
              <a:schemeClr val="accent1"/>
            </a:effectRef>
            <a:fontRef idx="minor">
              <a:schemeClr val="tx1"/>
            </a:fontRef>
          </p:style>
        </p:cxnSp>
        <p:grpSp>
          <p:nvGrpSpPr>
            <p:cNvPr id="25615" name="Group 3"/>
            <p:cNvGrpSpPr>
              <a:grpSpLocks/>
            </p:cNvGrpSpPr>
            <p:nvPr/>
          </p:nvGrpSpPr>
          <p:grpSpPr bwMode="auto">
            <a:xfrm>
              <a:off x="5638800" y="5791200"/>
              <a:ext cx="3505200" cy="1087337"/>
              <a:chOff x="5638800" y="5791200"/>
              <a:chExt cx="3505200" cy="1087337"/>
            </a:xfrm>
          </p:grpSpPr>
          <p:sp>
            <p:nvSpPr>
              <p:cNvPr id="28" name="TextBox 27"/>
              <p:cNvSpPr txBox="1"/>
              <p:nvPr/>
            </p:nvSpPr>
            <p:spPr>
              <a:xfrm>
                <a:off x="5638800" y="5903912"/>
                <a:ext cx="3505200" cy="9746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defRPr/>
                </a:pPr>
                <a:r>
                  <a:rPr lang="en-US" sz="3500" dirty="0">
                    <a:latin typeface="Times New Roman" pitchFamily="18" charset="0"/>
                    <a:cs typeface="Times New Roman" pitchFamily="18" charset="0"/>
                  </a:rPr>
                  <a:t>Di </a:t>
                </a:r>
                <a:r>
                  <a:rPr lang="en-US" sz="3500" dirty="0" err="1">
                    <a:latin typeface="Times New Roman" pitchFamily="18" charset="0"/>
                    <a:cs typeface="Times New Roman" pitchFamily="18" charset="0"/>
                  </a:rPr>
                  <a:t>chuyển</a:t>
                </a:r>
                <a:r>
                  <a:rPr lang="en-US" sz="3500" dirty="0">
                    <a:latin typeface="Times New Roman" pitchFamily="18" charset="0"/>
                    <a:cs typeface="Times New Roman" pitchFamily="18" charset="0"/>
                  </a:rPr>
                  <a:t>     </a:t>
                </a:r>
                <a:r>
                  <a:rPr lang="vi-VN" sz="3500" dirty="0">
                    <a:latin typeface="Times New Roman" pitchFamily="18" charset="0"/>
                    <a:cs typeface="Times New Roman" pitchFamily="18" charset="0"/>
                  </a:rPr>
                  <a:t>để</a:t>
                </a:r>
                <a:r>
                  <a:rPr lang="en-US" sz="3500" dirty="0">
                    <a:latin typeface="Times New Roman" pitchFamily="18" charset="0"/>
                    <a:cs typeface="Times New Roman" pitchFamily="18" charset="0"/>
                  </a:rPr>
                  <a:t> c</a:t>
                </a:r>
                <a:r>
                  <a:rPr lang="vi-VN" sz="3500" dirty="0">
                    <a:latin typeface="Times New Roman" pitchFamily="18" charset="0"/>
                    <a:cs typeface="Times New Roman" pitchFamily="18" charset="0"/>
                  </a:rPr>
                  <a:t>ă</a:t>
                </a:r>
                <a:r>
                  <a:rPr lang="en-US" sz="3500" dirty="0">
                    <a:latin typeface="Times New Roman" pitchFamily="18" charset="0"/>
                    <a:cs typeface="Times New Roman" pitchFamily="18" charset="0"/>
                  </a:rPr>
                  <a:t>n </a:t>
                </a:r>
                <a:r>
                  <a:rPr lang="en-US" sz="3500" dirty="0" err="1">
                    <a:latin typeface="Times New Roman" pitchFamily="18" charset="0"/>
                    <a:cs typeface="Times New Roman" pitchFamily="18" charset="0"/>
                  </a:rPr>
                  <a:t>lề</a:t>
                </a:r>
                <a:r>
                  <a:rPr lang="en-US" sz="3500" dirty="0">
                    <a:latin typeface="Times New Roman" pitchFamily="18" charset="0"/>
                    <a:cs typeface="Times New Roman" pitchFamily="18" charset="0"/>
                  </a:rPr>
                  <a:t> </a:t>
                </a:r>
                <a:r>
                  <a:rPr lang="en-US" sz="3500" dirty="0" err="1">
                    <a:latin typeface="Times New Roman" pitchFamily="18" charset="0"/>
                    <a:cs typeface="Times New Roman" pitchFamily="18" charset="0"/>
                  </a:rPr>
                  <a:t>phải</a:t>
                </a:r>
                <a:r>
                  <a:rPr lang="en-US" sz="3500" dirty="0">
                    <a:latin typeface="Times New Roman" pitchFamily="18" charset="0"/>
                    <a:cs typeface="Times New Roman" pitchFamily="18" charset="0"/>
                  </a:rPr>
                  <a:t> </a:t>
                </a:r>
                <a:r>
                  <a:rPr lang="en-US" sz="3500" dirty="0" err="1">
                    <a:latin typeface="Times New Roman" pitchFamily="18" charset="0"/>
                    <a:cs typeface="Times New Roman" pitchFamily="18" charset="0"/>
                  </a:rPr>
                  <a:t>của</a:t>
                </a:r>
                <a:r>
                  <a:rPr lang="en-US" sz="3500" dirty="0">
                    <a:latin typeface="Times New Roman" pitchFamily="18" charset="0"/>
                    <a:cs typeface="Times New Roman" pitchFamily="18" charset="0"/>
                  </a:rPr>
                  <a:t> </a:t>
                </a:r>
                <a:r>
                  <a:rPr lang="vi-VN" sz="3500" dirty="0">
                    <a:latin typeface="Times New Roman" pitchFamily="18" charset="0"/>
                    <a:cs typeface="Times New Roman" pitchFamily="18" charset="0"/>
                  </a:rPr>
                  <a:t>đ</a:t>
                </a:r>
                <a:r>
                  <a:rPr lang="en-US" sz="3500" dirty="0" err="1">
                    <a:latin typeface="Times New Roman" pitchFamily="18" charset="0"/>
                    <a:cs typeface="Times New Roman" pitchFamily="18" charset="0"/>
                  </a:rPr>
                  <a:t>oạn</a:t>
                </a:r>
                <a:r>
                  <a:rPr lang="en-US" sz="3500" dirty="0">
                    <a:latin typeface="Times New Roman" pitchFamily="18" charset="0"/>
                    <a:cs typeface="Times New Roman" pitchFamily="18" charset="0"/>
                  </a:rPr>
                  <a:t> v</a:t>
                </a:r>
                <a:r>
                  <a:rPr lang="vi-VN" sz="3500" dirty="0">
                    <a:latin typeface="Times New Roman" pitchFamily="18" charset="0"/>
                    <a:cs typeface="Times New Roman" pitchFamily="18" charset="0"/>
                  </a:rPr>
                  <a:t>ă</a:t>
                </a:r>
                <a:r>
                  <a:rPr lang="en-US" sz="3500" dirty="0">
                    <a:latin typeface="Times New Roman" pitchFamily="18" charset="0"/>
                    <a:cs typeface="Times New Roman" pitchFamily="18" charset="0"/>
                  </a:rPr>
                  <a:t>n </a:t>
                </a:r>
                <a:r>
                  <a:rPr lang="en-US" sz="3500" dirty="0" err="1">
                    <a:latin typeface="Times New Roman" pitchFamily="18" charset="0"/>
                    <a:cs typeface="Times New Roman" pitchFamily="18" charset="0"/>
                  </a:rPr>
                  <a:t>bản</a:t>
                </a:r>
                <a:endParaRPr lang="en-US" sz="3500" dirty="0">
                  <a:latin typeface="Times New Roman" pitchFamily="18" charset="0"/>
                  <a:cs typeface="Times New Roman" pitchFamily="18" charset="0"/>
                </a:endParaRPr>
              </a:p>
            </p:txBody>
          </p:sp>
          <p:pic>
            <p:nvPicPr>
              <p:cNvPr id="25617" name="Picture 2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7250" y="5791200"/>
                <a:ext cx="35718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pic>
        <p:nvPicPr>
          <p:cNvPr id="29" name="图片 44037" descr="1-34"/>
          <p:cNvPicPr>
            <a:picLocks noChangeAspect="1"/>
          </p:cNvPicPr>
          <p:nvPr/>
        </p:nvPicPr>
        <p:blipFill>
          <a:blip r:embed="rId5"/>
          <a:stretch>
            <a:fillRect/>
          </a:stretch>
        </p:blipFill>
        <p:spPr>
          <a:xfrm>
            <a:off x="9212580" y="1262400"/>
            <a:ext cx="2377440" cy="2518358"/>
          </a:xfrm>
          <a:prstGeom prst="rect">
            <a:avLst/>
          </a:prstGeom>
          <a:noFill/>
          <a:ln w="9525">
            <a:noFill/>
          </a:ln>
        </p:spPr>
      </p:pic>
    </p:spTree>
    <p:extLst>
      <p:ext uri="{BB962C8B-B14F-4D97-AF65-F5344CB8AC3E}">
        <p14:creationId xmlns:p14="http://schemas.microsoft.com/office/powerpoint/2010/main" val="153777793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8198"/>
                                        </p:tgtEl>
                                        <p:attrNameLst>
                                          <p:attrName>style.visibility</p:attrName>
                                        </p:attrNameLst>
                                      </p:cBhvr>
                                      <p:to>
                                        <p:strVal val="visible"/>
                                      </p:to>
                                    </p:set>
                                    <p:animEffect transition="in" filter="barn(inVertical)">
                                      <p:cBhvr>
                                        <p:cTn id="7" dur="500"/>
                                        <p:tgtEl>
                                          <p:spTgt spid="8198"/>
                                        </p:tgtEl>
                                      </p:cBhvr>
                                    </p:animEffect>
                                  </p:childTnLst>
                                </p:cTn>
                              </p:par>
                            </p:childTnLst>
                          </p:cTn>
                        </p:par>
                        <p:par>
                          <p:cTn id="8" fill="hold" nodeType="withGroup">
                            <p:stCondLst>
                              <p:cond delay="500"/>
                            </p:stCondLst>
                            <p:childTnLst>
                              <p:par>
                                <p:cTn id="9" presetID="47" presetClass="entr" presetSubtype="0"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8197"/>
                                        </p:tgtEl>
                                        <p:attrNameLst>
                                          <p:attrName>style.visibility</p:attrName>
                                        </p:attrNameLst>
                                      </p:cBhvr>
                                      <p:to>
                                        <p:strVal val="visible"/>
                                      </p:to>
                                    </p:set>
                                    <p:animEffect transition="in" filter="barn(inVertical)">
                                      <p:cBhvr>
                                        <p:cTn id="18" dur="500"/>
                                        <p:tgtEl>
                                          <p:spTgt spid="8197"/>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6" presetClass="entr" presetSubtype="21"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barn(inVertical)">
                                      <p:cBhvr>
                                        <p:cTn id="23" dur="500"/>
                                        <p:tgtEl>
                                          <p:spTgt spid="3"/>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6" presetClass="entr" presetSubtype="21"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barn(inVertical)">
                                      <p:cBhvr>
                                        <p:cTn id="28" dur="500"/>
                                        <p:tgtEl>
                                          <p:spTgt spid="7"/>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42" presetClass="entr" presetSubtype="0" fill="hold"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1000"/>
                                        <p:tgtEl>
                                          <p:spTgt spid="5"/>
                                        </p:tgtEl>
                                      </p:cBhvr>
                                    </p:animEffect>
                                    <p:anim calcmode="lin" valueType="num">
                                      <p:cBhvr>
                                        <p:cTn id="34" dur="1000" fill="hold"/>
                                        <p:tgtEl>
                                          <p:spTgt spid="5"/>
                                        </p:tgtEl>
                                        <p:attrNameLst>
                                          <p:attrName>ppt_x</p:attrName>
                                        </p:attrNameLst>
                                      </p:cBhvr>
                                      <p:tavLst>
                                        <p:tav tm="0">
                                          <p:val>
                                            <p:strVal val="#ppt_x"/>
                                          </p:val>
                                        </p:tav>
                                        <p:tav tm="100000">
                                          <p:val>
                                            <p:strVal val="#ppt_x"/>
                                          </p:val>
                                        </p:tav>
                                      </p:tavLst>
                                    </p:anim>
                                    <p:anim calcmode="lin" valueType="num">
                                      <p:cBhvr>
                                        <p:cTn id="3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13" name="Google Shape;213;p15"/>
          <p:cNvSpPr txBox="1">
            <a:spLocks noGrp="1"/>
          </p:cNvSpPr>
          <p:nvPr>
            <p:ph type="sldNum" idx="12"/>
          </p:nvPr>
        </p:nvSpPr>
        <p:spPr>
          <a:xfrm>
            <a:off x="5638230" y="7602600"/>
            <a:ext cx="610740" cy="626400"/>
          </a:xfrm>
          <a:prstGeom prst="rect">
            <a:avLst/>
          </a:prstGeom>
        </p:spPr>
        <p:txBody>
          <a:bodyPr spcFirstLastPara="1" wrap="square" lIns="128721" tIns="128721" rIns="128721" bIns="128721" anchor="t" anchorCtr="0">
            <a:noAutofit/>
          </a:bodyPr>
          <a:lstStyle/>
          <a:p>
            <a:fld id="{00000000-1234-1234-1234-123412341234}" type="slidenum">
              <a:rPr lang="en"/>
              <a:pPr/>
              <a:t>12</a:t>
            </a:fld>
            <a:endParaRPr/>
          </a:p>
        </p:txBody>
      </p:sp>
      <p:sp>
        <p:nvSpPr>
          <p:cNvPr id="7" name="TextBox 7"/>
          <p:cNvSpPr txBox="1">
            <a:spLocks noChangeArrowheads="1"/>
          </p:cNvSpPr>
          <p:nvPr/>
        </p:nvSpPr>
        <p:spPr bwMode="auto">
          <a:xfrm>
            <a:off x="2133600" y="838200"/>
            <a:ext cx="8812527" cy="73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14936" tIns="57468" rIns="114936" bIns="57468">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eaLnBrk="1" hangingPunct="1"/>
            <a:r>
              <a:rPr lang="en-US" altLang="vi-VN" sz="4000" b="1" dirty="0">
                <a:latin typeface="Times New Roman" pitchFamily="18" charset="0"/>
                <a:cs typeface="Times New Roman" pitchFamily="18" charset="0"/>
              </a:rPr>
              <a:t>4. </a:t>
            </a:r>
            <a:r>
              <a:rPr lang="en-US" altLang="vi-VN" sz="4000" b="1" dirty="0" err="1">
                <a:latin typeface="Times New Roman" pitchFamily="18" charset="0"/>
                <a:cs typeface="Times New Roman" pitchFamily="18" charset="0"/>
              </a:rPr>
              <a:t>Định</a:t>
            </a:r>
            <a:r>
              <a:rPr lang="en-US" altLang="vi-VN" sz="4000" b="1" dirty="0">
                <a:latin typeface="Times New Roman" pitchFamily="18" charset="0"/>
                <a:cs typeface="Times New Roman" pitchFamily="18" charset="0"/>
              </a:rPr>
              <a:t> </a:t>
            </a:r>
            <a:r>
              <a:rPr lang="en-US" altLang="vi-VN" sz="4000" b="1" dirty="0" err="1">
                <a:latin typeface="Times New Roman" pitchFamily="18" charset="0"/>
                <a:cs typeface="Times New Roman" pitchFamily="18" charset="0"/>
              </a:rPr>
              <a:t>dạng</a:t>
            </a:r>
            <a:r>
              <a:rPr lang="en-US" altLang="vi-VN" sz="4000" b="1" dirty="0">
                <a:latin typeface="Times New Roman" pitchFamily="18" charset="0"/>
                <a:cs typeface="Times New Roman" pitchFamily="18" charset="0"/>
              </a:rPr>
              <a:t> </a:t>
            </a:r>
            <a:r>
              <a:rPr lang="en-US" altLang="vi-VN" sz="4000" b="1" dirty="0" err="1">
                <a:latin typeface="Times New Roman" pitchFamily="18" charset="0"/>
                <a:cs typeface="Times New Roman" pitchFamily="18" charset="0"/>
              </a:rPr>
              <a:t>lề</a:t>
            </a:r>
            <a:r>
              <a:rPr lang="en-US" altLang="vi-VN" sz="4000" b="1" dirty="0">
                <a:latin typeface="Times New Roman" pitchFamily="18" charset="0"/>
                <a:cs typeface="Times New Roman" pitchFamily="18" charset="0"/>
              </a:rPr>
              <a:t> </a:t>
            </a:r>
            <a:r>
              <a:rPr lang="en-US" altLang="vi-VN" sz="4000" b="1" dirty="0" err="1">
                <a:latin typeface="Times New Roman" pitchFamily="18" charset="0"/>
                <a:cs typeface="Times New Roman" pitchFamily="18" charset="0"/>
              </a:rPr>
              <a:t>trên</a:t>
            </a:r>
            <a:r>
              <a:rPr lang="en-US" altLang="vi-VN" sz="4000" b="1" dirty="0">
                <a:latin typeface="Times New Roman" pitchFamily="18" charset="0"/>
                <a:cs typeface="Times New Roman" pitchFamily="18" charset="0"/>
              </a:rPr>
              <a:t> </a:t>
            </a:r>
            <a:r>
              <a:rPr lang="en-US" altLang="vi-VN" sz="4000" b="1" dirty="0" err="1" smtClean="0">
                <a:latin typeface="Times New Roman" pitchFamily="18" charset="0"/>
                <a:cs typeface="Times New Roman" pitchFamily="18" charset="0"/>
              </a:rPr>
              <a:t>và</a:t>
            </a:r>
            <a:r>
              <a:rPr lang="en-US" altLang="vi-VN" sz="4000" b="1" dirty="0" smtClean="0">
                <a:latin typeface="Times New Roman" pitchFamily="18" charset="0"/>
                <a:cs typeface="Times New Roman" pitchFamily="18" charset="0"/>
              </a:rPr>
              <a:t> </a:t>
            </a:r>
            <a:r>
              <a:rPr lang="en-US" altLang="vi-VN" sz="4000" b="1" dirty="0" err="1">
                <a:latin typeface="Times New Roman" pitchFamily="18" charset="0"/>
                <a:cs typeface="Times New Roman" pitchFamily="18" charset="0"/>
              </a:rPr>
              <a:t>lề</a:t>
            </a:r>
            <a:r>
              <a:rPr lang="en-US" altLang="vi-VN" sz="4000" b="1" dirty="0">
                <a:latin typeface="Times New Roman" pitchFamily="18" charset="0"/>
                <a:cs typeface="Times New Roman" pitchFamily="18" charset="0"/>
              </a:rPr>
              <a:t> d</a:t>
            </a:r>
            <a:r>
              <a:rPr lang="vi-VN" altLang="vi-VN" sz="4000" b="1" dirty="0">
                <a:latin typeface="Times New Roman" pitchFamily="18" charset="0"/>
                <a:cs typeface="Times New Roman" pitchFamily="18" charset="0"/>
              </a:rPr>
              <a:t>ưới</a:t>
            </a:r>
            <a:endParaRPr lang="en-US" altLang="vi-VN" sz="4000" b="1" dirty="0">
              <a:latin typeface="Times New Roman" pitchFamily="18" charset="0"/>
              <a:cs typeface="Times New Roman" pitchFamily="18" charset="0"/>
            </a:endParaRPr>
          </a:p>
        </p:txBody>
      </p:sp>
      <p:pic>
        <p:nvPicPr>
          <p:cNvPr id="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1778976"/>
            <a:ext cx="594360" cy="2297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59630" y="5029200"/>
            <a:ext cx="792480" cy="2530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6781800" y="2286000"/>
            <a:ext cx="3352800" cy="646331"/>
          </a:xfrm>
          <a:prstGeom prst="rect">
            <a:avLst/>
          </a:prstGeom>
          <a:noFill/>
        </p:spPr>
        <p:txBody>
          <a:bodyPr wrap="square" rtlCol="0">
            <a:spAutoFit/>
          </a:bodyPr>
          <a:lstStyle/>
          <a:p>
            <a:r>
              <a:rPr lang="en-US" sz="3600" b="1" dirty="0" err="1" smtClean="0">
                <a:latin typeface="Times New Roman" pitchFamily="18" charset="0"/>
                <a:cs typeface="Times New Roman" pitchFamily="18" charset="0"/>
              </a:rPr>
              <a:t>Lề</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trên</a:t>
            </a:r>
            <a:endParaRPr lang="en-US" sz="3600" b="1" dirty="0">
              <a:latin typeface="Times New Roman" pitchFamily="18" charset="0"/>
              <a:cs typeface="Times New Roman" pitchFamily="18" charset="0"/>
            </a:endParaRPr>
          </a:p>
        </p:txBody>
      </p:sp>
      <p:sp>
        <p:nvSpPr>
          <p:cNvPr id="11" name="TextBox 10"/>
          <p:cNvSpPr txBox="1"/>
          <p:nvPr/>
        </p:nvSpPr>
        <p:spPr>
          <a:xfrm>
            <a:off x="6558913" y="5848240"/>
            <a:ext cx="3352800" cy="646331"/>
          </a:xfrm>
          <a:prstGeom prst="rect">
            <a:avLst/>
          </a:prstGeom>
          <a:noFill/>
        </p:spPr>
        <p:txBody>
          <a:bodyPr wrap="square" rtlCol="0">
            <a:spAutoFit/>
          </a:bodyPr>
          <a:lstStyle/>
          <a:p>
            <a:r>
              <a:rPr lang="en-US" sz="3600" b="1" dirty="0" err="1" smtClean="0">
                <a:latin typeface="Times New Roman" pitchFamily="18" charset="0"/>
                <a:cs typeface="Times New Roman" pitchFamily="18" charset="0"/>
              </a:rPr>
              <a:t>Lề</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dưới</a:t>
            </a:r>
            <a:endParaRPr lang="en-US" sz="3600" b="1" dirty="0">
              <a:latin typeface="Times New Roman" pitchFamily="18" charset="0"/>
              <a:cs typeface="Times New Roman" pitchFamily="18" charset="0"/>
            </a:endParaRPr>
          </a:p>
        </p:txBody>
      </p:sp>
      <p:sp>
        <p:nvSpPr>
          <p:cNvPr id="3" name="TextBox 2"/>
          <p:cNvSpPr txBox="1"/>
          <p:nvPr/>
        </p:nvSpPr>
        <p:spPr>
          <a:xfrm>
            <a:off x="1028703" y="2255226"/>
            <a:ext cx="8839200" cy="2862322"/>
          </a:xfrm>
          <a:prstGeom prst="rect">
            <a:avLst/>
          </a:prstGeom>
          <a:noFill/>
        </p:spPr>
        <p:txBody>
          <a:bodyPr wrap="square" rtlCol="0">
            <a:spAutoFit/>
          </a:bodyPr>
          <a:lstStyle/>
          <a:p>
            <a:r>
              <a:rPr lang="en-US" sz="3600" dirty="0" err="1" smtClean="0">
                <a:solidFill>
                  <a:srgbClr val="FF0000"/>
                </a:solidFill>
                <a:latin typeface="Times New Roman" pitchFamily="18" charset="0"/>
                <a:cs typeface="Times New Roman" pitchFamily="18" charset="0"/>
              </a:rPr>
              <a:t>Cách</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thực</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hiện</a:t>
            </a:r>
            <a:r>
              <a:rPr lang="en-US" sz="3600" dirty="0" smtClean="0">
                <a:latin typeface="Times New Roman" pitchFamily="18" charset="0"/>
                <a:cs typeface="Times New Roman" pitchFamily="18" charset="0"/>
              </a:rPr>
              <a:t>:</a:t>
            </a:r>
          </a:p>
          <a:p>
            <a:pPr marL="457200" indent="-457200">
              <a:buFont typeface="Arial" pitchFamily="34" charset="0"/>
              <a:buChar char="•"/>
            </a:pPr>
            <a:r>
              <a:rPr lang="en-US" sz="3600" dirty="0" err="1" smtClean="0">
                <a:latin typeface="Times New Roman" pitchFamily="18" charset="0"/>
                <a:cs typeface="Times New Roman" pitchFamily="18" charset="0"/>
              </a:rPr>
              <a:t>Bước</a:t>
            </a:r>
            <a:r>
              <a:rPr lang="en-US" sz="3600" dirty="0" smtClean="0">
                <a:latin typeface="Times New Roman" pitchFamily="18" charset="0"/>
                <a:cs typeface="Times New Roman" pitchFamily="18" charset="0"/>
              </a:rPr>
              <a:t> 1: </a:t>
            </a:r>
            <a:r>
              <a:rPr lang="en-US" sz="3600" dirty="0" err="1" smtClean="0">
                <a:latin typeface="Times New Roman" pitchFamily="18" charset="0"/>
                <a:cs typeface="Times New Roman" pitchFamily="18" charset="0"/>
              </a:rPr>
              <a:t>Đặt</a:t>
            </a:r>
            <a:r>
              <a:rPr lang="en-US" sz="3600" dirty="0" smtClean="0">
                <a:latin typeface="Times New Roman" pitchFamily="18" charset="0"/>
                <a:cs typeface="Times New Roman" pitchFamily="18" charset="0"/>
              </a:rPr>
              <a:t> con </a:t>
            </a:r>
            <a:r>
              <a:rPr lang="en-US" sz="3600" dirty="0" err="1" smtClean="0">
                <a:latin typeface="Times New Roman" pitchFamily="18" charset="0"/>
                <a:cs typeface="Times New Roman" pitchFamily="18" charset="0"/>
              </a:rPr>
              <a:t>trỏ</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chuột</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vào</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lề</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trên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trang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văn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bản</a:t>
            </a:r>
            <a:endParaRPr lang="en-US" sz="3600" dirty="0" smtClean="0">
              <a:latin typeface="Times New Roman" pitchFamily="18" charset="0"/>
              <a:cs typeface="Times New Roman" pitchFamily="18" charset="0"/>
            </a:endParaRPr>
          </a:p>
          <a:p>
            <a:pPr marL="457200" indent="-457200">
              <a:buFont typeface="Arial" pitchFamily="34" charset="0"/>
              <a:buChar char="•"/>
            </a:pPr>
            <a:r>
              <a:rPr lang="en-US" sz="3600" dirty="0" err="1" smtClean="0">
                <a:latin typeface="Times New Roman" pitchFamily="18" charset="0"/>
                <a:cs typeface="Times New Roman" pitchFamily="18" charset="0"/>
              </a:rPr>
              <a:t>Bước</a:t>
            </a:r>
            <a:r>
              <a:rPr lang="en-US" sz="3600" dirty="0" smtClean="0">
                <a:latin typeface="Times New Roman" pitchFamily="18" charset="0"/>
                <a:cs typeface="Times New Roman" pitchFamily="18" charset="0"/>
              </a:rPr>
              <a:t> 2: </a:t>
            </a:r>
            <a:r>
              <a:rPr lang="en-US" sz="3600" dirty="0" err="1" smtClean="0">
                <a:latin typeface="Times New Roman" pitchFamily="18" charset="0"/>
                <a:cs typeface="Times New Roman" pitchFamily="18" charset="0"/>
              </a:rPr>
              <a:t>Kéo</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thả</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chuột</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lên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phía</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trên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hoặc</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dưới</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đê</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mở</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rộng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hoặc</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thu</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hẹp</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trang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văn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bản</a:t>
            </a:r>
            <a:endParaRPr lang="en-US" sz="3600" dirty="0">
              <a:latin typeface="Times New Roman" pitchFamily="18" charset="0"/>
              <a:cs typeface="Times New Roman" pitchFamily="18" charset="0"/>
            </a:endParaRPr>
          </a:p>
        </p:txBody>
      </p:sp>
    </p:spTree>
    <p:extLst>
      <p:ext uri="{BB962C8B-B14F-4D97-AF65-F5344CB8AC3E}">
        <p14:creationId xmlns:p14="http://schemas.microsoft.com/office/powerpoint/2010/main" val="819213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barn(inVertical)">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inVertical)">
                                      <p:cBhvr>
                                        <p:cTn id="25" dur="500"/>
                                        <p:tgtEl>
                                          <p:spTgt spid="3"/>
                                        </p:tgtEl>
                                      </p:cBhvr>
                                    </p:animEffect>
                                  </p:childTnLst>
                                </p:cTn>
                              </p:par>
                              <p:par>
                                <p:cTn id="26" presetID="63" presetClass="path" presetSubtype="0" accel="50000" decel="50000" fill="hold" nodeType="withEffect">
                                  <p:stCondLst>
                                    <p:cond delay="0"/>
                                  </p:stCondLst>
                                  <p:childTnLst>
                                    <p:animMotion origin="layout" path="M 2.99145E-7 1.23457E-7 L 0.38528 -0.00386 " pathEditMode="relative" rAng="0" ptsTypes="AA">
                                      <p:cBhvr>
                                        <p:cTn id="27" dur="2000" fill="hold"/>
                                        <p:tgtEl>
                                          <p:spTgt spid="8"/>
                                        </p:tgtEl>
                                        <p:attrNameLst>
                                          <p:attrName>ppt_x</p:attrName>
                                          <p:attrName>ppt_y</p:attrName>
                                        </p:attrNameLst>
                                      </p:cBhvr>
                                      <p:rCtr x="19257" y="-193"/>
                                    </p:animMotion>
                                  </p:childTnLst>
                                </p:cTn>
                              </p:par>
                              <p:par>
                                <p:cTn id="28" presetID="63" presetClass="path" presetSubtype="0" accel="50000" decel="50000" fill="hold" nodeType="withEffect">
                                  <p:stCondLst>
                                    <p:cond delay="0"/>
                                  </p:stCondLst>
                                  <p:childTnLst>
                                    <p:animMotion origin="layout" path="M -3.67521E-6 -3.39506E-6 L 0.37607 -0.00559 " pathEditMode="relative" rAng="0" ptsTypes="AA">
                                      <p:cBhvr>
                                        <p:cTn id="29" dur="2000" fill="hold"/>
                                        <p:tgtEl>
                                          <p:spTgt spid="9"/>
                                        </p:tgtEl>
                                        <p:attrNameLst>
                                          <p:attrName>ppt_x</p:attrName>
                                          <p:attrName>ppt_y</p:attrName>
                                        </p:attrNameLst>
                                      </p:cBhvr>
                                      <p:rCtr x="18803" y="-289"/>
                                    </p:animMotion>
                                  </p:childTnLst>
                                </p:cTn>
                              </p:par>
                              <p:par>
                                <p:cTn id="30" presetID="10" presetClass="exit" presetSubtype="0" fill="hold" grpId="1" nodeType="withEffect">
                                  <p:stCondLst>
                                    <p:cond delay="0"/>
                                  </p:stCondLst>
                                  <p:childTnLst>
                                    <p:animEffect transition="out" filter="fade">
                                      <p:cBhvr>
                                        <p:cTn id="31" dur="500"/>
                                        <p:tgtEl>
                                          <p:spTgt spid="2"/>
                                        </p:tgtEl>
                                      </p:cBhvr>
                                    </p:animEffect>
                                    <p:set>
                                      <p:cBhvr>
                                        <p:cTn id="32" dur="1" fill="hold">
                                          <p:stCondLst>
                                            <p:cond delay="499"/>
                                          </p:stCondLst>
                                        </p:cTn>
                                        <p:tgtEl>
                                          <p:spTgt spid="2"/>
                                        </p:tgtEl>
                                        <p:attrNameLst>
                                          <p:attrName>style.visibility</p:attrName>
                                        </p:attrNameLst>
                                      </p:cBhvr>
                                      <p:to>
                                        <p:strVal val="hidden"/>
                                      </p:to>
                                    </p:set>
                                  </p:childTnLst>
                                </p:cTn>
                              </p:par>
                              <p:par>
                                <p:cTn id="33" presetID="10" presetClass="exit" presetSubtype="0" fill="hold" grpId="1" nodeType="withEffect">
                                  <p:stCondLst>
                                    <p:cond delay="0"/>
                                  </p:stCondLst>
                                  <p:childTnLst>
                                    <p:animEffect transition="out" filter="fade">
                                      <p:cBhvr>
                                        <p:cTn id="34" dur="500"/>
                                        <p:tgtEl>
                                          <p:spTgt spid="11"/>
                                        </p:tgtEl>
                                      </p:cBhvr>
                                    </p:animEffect>
                                    <p:set>
                                      <p:cBhvr>
                                        <p:cTn id="35"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11" grpId="0"/>
      <p:bldP spid="11" grpId="1"/>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2" name="图片 14341" descr="30"/>
          <p:cNvPicPr>
            <a:picLocks noChangeAspect="1"/>
          </p:cNvPicPr>
          <p:nvPr/>
        </p:nvPicPr>
        <p:blipFill>
          <a:blip r:embed="rId3"/>
          <a:stretch>
            <a:fillRect/>
          </a:stretch>
        </p:blipFill>
        <p:spPr>
          <a:xfrm>
            <a:off x="2514600" y="203607"/>
            <a:ext cx="8990194" cy="8147955"/>
          </a:xfrm>
          <a:prstGeom prst="rect">
            <a:avLst/>
          </a:prstGeom>
          <a:noFill/>
          <a:ln w="9525">
            <a:noFill/>
          </a:ln>
        </p:spPr>
      </p:pic>
      <p:pic>
        <p:nvPicPr>
          <p:cNvPr id="14341" name="图片 14340" descr="28"/>
          <p:cNvPicPr>
            <a:picLocks noChangeAspect="1"/>
          </p:cNvPicPr>
          <p:nvPr/>
        </p:nvPicPr>
        <p:blipFill>
          <a:blip r:embed="rId4"/>
          <a:stretch>
            <a:fillRect/>
          </a:stretch>
        </p:blipFill>
        <p:spPr>
          <a:xfrm>
            <a:off x="434143" y="4764868"/>
            <a:ext cx="3315684" cy="3183473"/>
          </a:xfrm>
          <a:prstGeom prst="rect">
            <a:avLst/>
          </a:prstGeom>
          <a:noFill/>
          <a:ln w="9525">
            <a:noFill/>
          </a:ln>
        </p:spPr>
      </p:pic>
      <p:sp>
        <p:nvSpPr>
          <p:cNvPr id="14343" name="矩形 14342"/>
          <p:cNvSpPr/>
          <p:nvPr/>
        </p:nvSpPr>
        <p:spPr>
          <a:xfrm>
            <a:off x="5274233" y="878667"/>
            <a:ext cx="3470928" cy="701688"/>
          </a:xfrm>
          <a:prstGeom prst="rect">
            <a:avLst/>
          </a:prstGeom>
          <a:ln/>
        </p:spPr>
        <p:style>
          <a:lnRef idx="1">
            <a:schemeClr val="accent3"/>
          </a:lnRef>
          <a:fillRef idx="2">
            <a:schemeClr val="accent3"/>
          </a:fillRef>
          <a:effectRef idx="1">
            <a:schemeClr val="accent3"/>
          </a:effectRef>
          <a:fontRef idx="minor">
            <a:schemeClr val="dk1"/>
          </a:fontRef>
        </p:style>
        <p:txBody>
          <a:bodyPr wrap="none" lIns="70061" tIns="35031" rIns="70061" bIns="35031" anchor="t">
            <a:spAutoFit/>
          </a:bodyPr>
          <a:lstStyle/>
          <a:p>
            <a:pPr defTabSz="1149687"/>
            <a:r>
              <a:rPr lang="en-US" altLang="zh-CN" sz="4100" dirty="0" err="1" smtClean="0">
                <a:latin typeface="Times New Roman" pitchFamily="18" charset="0"/>
                <a:ea typeface="宋体" panose="02010600030101010101" pitchFamily="2" charset="-122"/>
                <a:cs typeface="Times New Roman" pitchFamily="18" charset="0"/>
              </a:rPr>
              <a:t>Em</a:t>
            </a:r>
            <a:r>
              <a:rPr lang="en-US" altLang="zh-CN" sz="4100" dirty="0" smtClean="0">
                <a:latin typeface="Times New Roman" pitchFamily="18" charset="0"/>
                <a:ea typeface="宋体" panose="02010600030101010101" pitchFamily="2" charset="-122"/>
                <a:cs typeface="Times New Roman" pitchFamily="18" charset="0"/>
              </a:rPr>
              <a:t> </a:t>
            </a:r>
            <a:r>
              <a:rPr lang="en-US" altLang="zh-CN" sz="4100" dirty="0" err="1" smtClean="0">
                <a:latin typeface="Times New Roman" pitchFamily="18" charset="0"/>
                <a:ea typeface="宋体" panose="02010600030101010101" pitchFamily="2" charset="-122"/>
                <a:cs typeface="Times New Roman" pitchFamily="18" charset="0"/>
              </a:rPr>
              <a:t>cần</a:t>
            </a:r>
            <a:r>
              <a:rPr lang="en-US" altLang="zh-CN" sz="4100" dirty="0" smtClean="0">
                <a:latin typeface="Times New Roman" pitchFamily="18" charset="0"/>
                <a:ea typeface="宋体" panose="02010600030101010101" pitchFamily="2" charset="-122"/>
                <a:cs typeface="Times New Roman" pitchFamily="18" charset="0"/>
              </a:rPr>
              <a:t> </a:t>
            </a:r>
            <a:r>
              <a:rPr lang="en-US" altLang="zh-CN" sz="4100" dirty="0" err="1" smtClean="0">
                <a:latin typeface="Times New Roman" pitchFamily="18" charset="0"/>
                <a:ea typeface="宋体" panose="02010600030101010101" pitchFamily="2" charset="-122"/>
                <a:cs typeface="Times New Roman" pitchFamily="18" charset="0"/>
              </a:rPr>
              <a:t>ghi</a:t>
            </a:r>
            <a:r>
              <a:rPr lang="en-US" altLang="zh-CN" sz="4100" dirty="0" smtClean="0">
                <a:latin typeface="Times New Roman" pitchFamily="18" charset="0"/>
                <a:ea typeface="宋体" panose="02010600030101010101" pitchFamily="2" charset="-122"/>
                <a:cs typeface="Times New Roman" pitchFamily="18" charset="0"/>
              </a:rPr>
              <a:t> </a:t>
            </a:r>
            <a:r>
              <a:rPr lang="en-US" altLang="zh-CN" sz="4100" dirty="0" err="1" smtClean="0">
                <a:latin typeface="Times New Roman" pitchFamily="18" charset="0"/>
                <a:ea typeface="宋体" panose="02010600030101010101" pitchFamily="2" charset="-122"/>
                <a:cs typeface="Times New Roman" pitchFamily="18" charset="0"/>
              </a:rPr>
              <a:t>nhớ</a:t>
            </a:r>
            <a:endParaRPr lang="en-US" altLang="zh-CN" sz="4100" dirty="0" smtClean="0">
              <a:latin typeface="Times New Roman" pitchFamily="18" charset="0"/>
              <a:ea typeface="宋体" panose="02010600030101010101" pitchFamily="2" charset="-122"/>
              <a:cs typeface="Times New Roman" pitchFamily="18" charset="0"/>
            </a:endParaRPr>
          </a:p>
        </p:txBody>
      </p:sp>
      <p:sp>
        <p:nvSpPr>
          <p:cNvPr id="8" name="矩形 14342"/>
          <p:cNvSpPr/>
          <p:nvPr/>
        </p:nvSpPr>
        <p:spPr>
          <a:xfrm>
            <a:off x="3749827" y="2078058"/>
            <a:ext cx="7179936" cy="4779728"/>
          </a:xfrm>
          <a:prstGeom prst="rect">
            <a:avLst/>
          </a:prstGeom>
          <a:noFill/>
          <a:ln w="9525">
            <a:noFill/>
          </a:ln>
        </p:spPr>
        <p:txBody>
          <a:bodyPr wrap="square" lIns="70061" tIns="35031" rIns="70061" bIns="35031" anchor="t">
            <a:spAutoFit/>
          </a:bodyPr>
          <a:lstStyle/>
          <a:p>
            <a:pPr marL="457200" indent="-457200" defTabSz="1149687">
              <a:buFont typeface="Wingdings" pitchFamily="2" charset="2"/>
              <a:buChar char="Ø"/>
            </a:pPr>
            <a:r>
              <a:rPr lang="en-US" altLang="zh-CN" sz="3200" dirty="0" err="1" smtClean="0">
                <a:latin typeface="Times New Roman" pitchFamily="18" charset="0"/>
                <a:ea typeface="宋体" panose="02010600030101010101" pitchFamily="2" charset="-122"/>
                <a:cs typeface="Times New Roman" pitchFamily="18" charset="0"/>
              </a:rPr>
              <a:t>Giãn</a:t>
            </a:r>
            <a:r>
              <a:rPr lang="en-US" altLang="zh-CN" sz="3200" dirty="0" smtClean="0">
                <a:latin typeface="Times New Roman" pitchFamily="18" charset="0"/>
                <a:ea typeface="宋体" panose="02010600030101010101" pitchFamily="2" charset="-122"/>
                <a:cs typeface="Times New Roman" pitchFamily="18" charset="0"/>
              </a:rPr>
              <a:t> </a:t>
            </a:r>
            <a:r>
              <a:rPr lang="en-US" altLang="zh-CN" sz="3200" dirty="0" err="1" smtClean="0">
                <a:latin typeface="Times New Roman" pitchFamily="18" charset="0"/>
                <a:ea typeface="宋体" panose="02010600030101010101" pitchFamily="2" charset="-122"/>
                <a:cs typeface="Times New Roman" pitchFamily="18" charset="0"/>
              </a:rPr>
              <a:t>khoảng</a:t>
            </a:r>
            <a:r>
              <a:rPr lang="en-US" altLang="zh-CN" sz="3200" dirty="0" smtClean="0">
                <a:latin typeface="Times New Roman" pitchFamily="18" charset="0"/>
                <a:ea typeface="宋体" panose="02010600030101010101" pitchFamily="2" charset="-122"/>
                <a:cs typeface="Times New Roman" pitchFamily="18" charset="0"/>
              </a:rPr>
              <a:t> </a:t>
            </a:r>
            <a:r>
              <a:rPr lang="en-US" altLang="zh-CN" sz="3200" dirty="0" err="1" smtClean="0">
                <a:latin typeface="Times New Roman" pitchFamily="18" charset="0"/>
                <a:ea typeface="宋体" panose="02010600030101010101" pitchFamily="2" charset="-122"/>
                <a:cs typeface="Times New Roman" pitchFamily="18" charset="0"/>
              </a:rPr>
              <a:t>cách</a:t>
            </a:r>
            <a:r>
              <a:rPr lang="en-US" altLang="zh-CN" sz="3200" dirty="0" smtClean="0">
                <a:latin typeface="Times New Roman" pitchFamily="18" charset="0"/>
                <a:ea typeface="宋体" panose="02010600030101010101" pitchFamily="2" charset="-122"/>
                <a:cs typeface="Times New Roman" pitchFamily="18" charset="0"/>
              </a:rPr>
              <a:t> </a:t>
            </a:r>
            <a:r>
              <a:rPr lang="en-US" altLang="zh-CN" sz="3200" dirty="0" err="1" smtClean="0">
                <a:latin typeface="Times New Roman" pitchFamily="18" charset="0"/>
                <a:ea typeface="宋体" panose="02010600030101010101" pitchFamily="2" charset="-122"/>
                <a:cs typeface="Times New Roman" pitchFamily="18" charset="0"/>
              </a:rPr>
              <a:t>dòng</a:t>
            </a:r>
            <a:r>
              <a:rPr lang="en-US" altLang="zh-CN" sz="3200" dirty="0" smtClean="0">
                <a:latin typeface="Times New Roman" pitchFamily="18" charset="0"/>
                <a:ea typeface="宋体" panose="02010600030101010101" pitchFamily="2" charset="-122"/>
                <a:cs typeface="Times New Roman" pitchFamily="18" charset="0"/>
              </a:rPr>
              <a:t> </a:t>
            </a:r>
            <a:r>
              <a:rPr lang="en-US" altLang="zh-CN" sz="3200" dirty="0" err="1" smtClean="0">
                <a:latin typeface="Times New Roman" pitchFamily="18" charset="0"/>
                <a:ea typeface="宋体" panose="02010600030101010101" pitchFamily="2" charset="-122"/>
                <a:cs typeface="Times New Roman" pitchFamily="18" charset="0"/>
              </a:rPr>
              <a:t>trong</a:t>
            </a:r>
            <a:r>
              <a:rPr lang="en-US" altLang="zh-CN" sz="3200" dirty="0" smtClean="0">
                <a:latin typeface="Times New Roman" pitchFamily="18" charset="0"/>
                <a:ea typeface="宋体" panose="02010600030101010101" pitchFamily="2" charset="-122"/>
                <a:cs typeface="Times New Roman" pitchFamily="18" charset="0"/>
              </a:rPr>
              <a:t> </a:t>
            </a:r>
            <a:r>
              <a:rPr lang="en-US" altLang="zh-CN" sz="3200" dirty="0" err="1" smtClean="0">
                <a:latin typeface="Times New Roman" pitchFamily="18" charset="0"/>
                <a:ea typeface="宋体" panose="02010600030101010101" pitchFamily="2" charset="-122"/>
                <a:cs typeface="Times New Roman" pitchFamily="18" charset="0"/>
              </a:rPr>
              <a:t>một</a:t>
            </a:r>
            <a:r>
              <a:rPr lang="en-US" altLang="zh-CN" sz="3200" dirty="0" smtClean="0">
                <a:latin typeface="Times New Roman" pitchFamily="18" charset="0"/>
                <a:ea typeface="宋体" panose="02010600030101010101" pitchFamily="2" charset="-122"/>
                <a:cs typeface="Times New Roman" pitchFamily="18" charset="0"/>
              </a:rPr>
              <a:t> </a:t>
            </a:r>
            <a:r>
              <a:rPr lang="en-US" altLang="zh-CN" sz="3200" dirty="0" err="1" smtClean="0">
                <a:latin typeface="Times New Roman" pitchFamily="18" charset="0"/>
                <a:ea typeface="宋体" panose="02010600030101010101" pitchFamily="2" charset="-122"/>
                <a:cs typeface="Times New Roman" pitchFamily="18" charset="0"/>
              </a:rPr>
              <a:t>đoạn</a:t>
            </a:r>
            <a:r>
              <a:rPr lang="en-US" altLang="zh-CN" sz="3200" dirty="0" smtClean="0">
                <a:latin typeface="Times New Roman" pitchFamily="18" charset="0"/>
                <a:ea typeface="宋体" panose="02010600030101010101" pitchFamily="2" charset="-122"/>
                <a:cs typeface="Times New Roman" pitchFamily="18" charset="0"/>
              </a:rPr>
              <a:t> ta </a:t>
            </a:r>
            <a:r>
              <a:rPr lang="en-US" altLang="zh-CN" sz="3200" dirty="0" err="1" smtClean="0">
                <a:latin typeface="Times New Roman" pitchFamily="18" charset="0"/>
                <a:ea typeface="宋体" panose="02010600030101010101" pitchFamily="2" charset="-122"/>
                <a:cs typeface="Times New Roman" pitchFamily="18" charset="0"/>
              </a:rPr>
              <a:t>chọn</a:t>
            </a:r>
            <a:r>
              <a:rPr lang="en-US" altLang="zh-CN" sz="3200" dirty="0" smtClean="0">
                <a:latin typeface="Times New Roman" pitchFamily="18" charset="0"/>
                <a:ea typeface="宋体" panose="02010600030101010101" pitchFamily="2" charset="-122"/>
                <a:cs typeface="Times New Roman" pitchFamily="18" charset="0"/>
              </a:rPr>
              <a:t> </a:t>
            </a:r>
          </a:p>
          <a:p>
            <a:pPr defTabSz="1149687"/>
            <a:endParaRPr lang="en-US" altLang="zh-CN" sz="3200" dirty="0">
              <a:latin typeface="Times New Roman" pitchFamily="18" charset="0"/>
              <a:ea typeface="宋体" panose="02010600030101010101" pitchFamily="2" charset="-122"/>
              <a:cs typeface="Times New Roman" pitchFamily="18" charset="0"/>
            </a:endParaRPr>
          </a:p>
          <a:p>
            <a:pPr marL="457200" indent="-457200" defTabSz="1149687">
              <a:buFont typeface="Wingdings" pitchFamily="2" charset="2"/>
              <a:buChar char="Ø"/>
            </a:pPr>
            <a:r>
              <a:rPr lang="en-US" altLang="zh-CN" sz="3200" dirty="0" smtClean="0">
                <a:latin typeface="Times New Roman" pitchFamily="18" charset="0"/>
                <a:ea typeface="宋体" panose="02010600030101010101" pitchFamily="2" charset="-122"/>
                <a:cs typeface="Times New Roman" pitchFamily="18" charset="0"/>
              </a:rPr>
              <a:t>Di </a:t>
            </a:r>
            <a:r>
              <a:rPr lang="en-US" altLang="zh-CN" sz="3200" dirty="0" err="1" smtClean="0">
                <a:latin typeface="Times New Roman" pitchFamily="18" charset="0"/>
                <a:ea typeface="宋体" panose="02010600030101010101" pitchFamily="2" charset="-122"/>
                <a:cs typeface="Times New Roman" pitchFamily="18" charset="0"/>
              </a:rPr>
              <a:t>chuyển</a:t>
            </a:r>
            <a:r>
              <a:rPr lang="en-US" altLang="zh-CN" sz="3200" dirty="0" smtClean="0">
                <a:latin typeface="Times New Roman" pitchFamily="18" charset="0"/>
                <a:ea typeface="宋体" panose="02010600030101010101" pitchFamily="2" charset="-122"/>
                <a:cs typeface="Times New Roman" pitchFamily="18" charset="0"/>
              </a:rPr>
              <a:t> </a:t>
            </a:r>
            <a:r>
              <a:rPr lang="en-US" altLang="zh-CN" sz="3200" dirty="0" err="1" smtClean="0">
                <a:latin typeface="Times New Roman" pitchFamily="18" charset="0"/>
                <a:ea typeface="宋体" panose="02010600030101010101" pitchFamily="2" charset="-122"/>
                <a:cs typeface="Times New Roman" pitchFamily="18" charset="0"/>
              </a:rPr>
              <a:t>cả</a:t>
            </a:r>
            <a:r>
              <a:rPr lang="en-US" altLang="zh-CN" sz="3200" dirty="0" smtClean="0">
                <a:latin typeface="Times New Roman" pitchFamily="18" charset="0"/>
                <a:ea typeface="宋体" panose="02010600030101010101" pitchFamily="2" charset="-122"/>
                <a:cs typeface="Times New Roman" pitchFamily="18" charset="0"/>
              </a:rPr>
              <a:t> </a:t>
            </a:r>
            <a:r>
              <a:rPr lang="en-US" altLang="zh-CN" sz="3200" dirty="0" err="1" smtClean="0">
                <a:latin typeface="Times New Roman" pitchFamily="18" charset="0"/>
                <a:ea typeface="宋体" panose="02010600030101010101" pitchFamily="2" charset="-122"/>
                <a:cs typeface="Times New Roman" pitchFamily="18" charset="0"/>
              </a:rPr>
              <a:t>đoạn</a:t>
            </a:r>
            <a:r>
              <a:rPr lang="en-US" altLang="zh-CN" sz="3200" dirty="0" smtClean="0">
                <a:latin typeface="Times New Roman" pitchFamily="18" charset="0"/>
                <a:ea typeface="宋体" panose="02010600030101010101" pitchFamily="2" charset="-122"/>
                <a:cs typeface="Times New Roman" pitchFamily="18" charset="0"/>
              </a:rPr>
              <a:t> sang </a:t>
            </a:r>
            <a:r>
              <a:rPr lang="en-US" altLang="zh-CN" sz="3200" dirty="0" err="1" smtClean="0">
                <a:latin typeface="Times New Roman" pitchFamily="18" charset="0"/>
                <a:ea typeface="宋体" panose="02010600030101010101" pitchFamily="2" charset="-122"/>
                <a:cs typeface="Times New Roman" pitchFamily="18" charset="0"/>
              </a:rPr>
              <a:t>trái</a:t>
            </a:r>
            <a:r>
              <a:rPr lang="en-US" altLang="zh-CN" sz="3200" dirty="0" smtClean="0">
                <a:latin typeface="Times New Roman" pitchFamily="18" charset="0"/>
                <a:ea typeface="宋体" panose="02010600030101010101" pitchFamily="2" charset="-122"/>
                <a:cs typeface="Times New Roman" pitchFamily="18" charset="0"/>
              </a:rPr>
              <a:t> ta </a:t>
            </a:r>
            <a:r>
              <a:rPr lang="en-US" altLang="zh-CN" sz="3200" dirty="0" err="1" smtClean="0">
                <a:latin typeface="Times New Roman" pitchFamily="18" charset="0"/>
                <a:ea typeface="宋体" panose="02010600030101010101" pitchFamily="2" charset="-122"/>
                <a:cs typeface="Times New Roman" pitchFamily="18" charset="0"/>
              </a:rPr>
              <a:t>chọn</a:t>
            </a:r>
            <a:r>
              <a:rPr lang="en-US" altLang="zh-CN" sz="3200" dirty="0" smtClean="0">
                <a:latin typeface="Times New Roman" pitchFamily="18" charset="0"/>
                <a:ea typeface="宋体" panose="02010600030101010101" pitchFamily="2" charset="-122"/>
                <a:cs typeface="Times New Roman" pitchFamily="18" charset="0"/>
              </a:rPr>
              <a:t>          ;sang </a:t>
            </a:r>
            <a:r>
              <a:rPr lang="en-US" altLang="zh-CN" sz="3200" dirty="0" err="1" smtClean="0">
                <a:latin typeface="Times New Roman" pitchFamily="18" charset="0"/>
                <a:ea typeface="宋体" panose="02010600030101010101" pitchFamily="2" charset="-122"/>
                <a:cs typeface="Times New Roman" pitchFamily="18" charset="0"/>
              </a:rPr>
              <a:t>phải</a:t>
            </a:r>
            <a:r>
              <a:rPr lang="en-US" altLang="zh-CN" sz="3200" dirty="0" smtClean="0">
                <a:latin typeface="Times New Roman" pitchFamily="18" charset="0"/>
                <a:ea typeface="宋体" panose="02010600030101010101" pitchFamily="2" charset="-122"/>
                <a:cs typeface="Times New Roman" pitchFamily="18" charset="0"/>
              </a:rPr>
              <a:t> ta </a:t>
            </a:r>
            <a:r>
              <a:rPr lang="en-US" altLang="zh-CN" sz="3200" dirty="0" err="1" smtClean="0">
                <a:latin typeface="Times New Roman" pitchFamily="18" charset="0"/>
                <a:ea typeface="宋体" panose="02010600030101010101" pitchFamily="2" charset="-122"/>
                <a:cs typeface="Times New Roman" pitchFamily="18" charset="0"/>
              </a:rPr>
              <a:t>chọn</a:t>
            </a:r>
            <a:r>
              <a:rPr lang="en-US" altLang="zh-CN" sz="3200" dirty="0" smtClean="0">
                <a:latin typeface="Times New Roman" pitchFamily="18" charset="0"/>
                <a:ea typeface="宋体" panose="02010600030101010101" pitchFamily="2" charset="-122"/>
                <a:cs typeface="Times New Roman" pitchFamily="18" charset="0"/>
              </a:rPr>
              <a:t> </a:t>
            </a:r>
          </a:p>
          <a:p>
            <a:pPr defTabSz="1149687"/>
            <a:endParaRPr lang="en-US" altLang="zh-CN" sz="3200" dirty="0">
              <a:latin typeface="Times New Roman" pitchFamily="18" charset="0"/>
              <a:ea typeface="宋体" panose="02010600030101010101" pitchFamily="2" charset="-122"/>
              <a:cs typeface="Times New Roman" pitchFamily="18" charset="0"/>
            </a:endParaRPr>
          </a:p>
          <a:p>
            <a:pPr marL="457200" indent="-457200" defTabSz="1149687">
              <a:buFont typeface="Wingdings" pitchFamily="2" charset="2"/>
              <a:buChar char="Ø"/>
            </a:pPr>
            <a:r>
              <a:rPr lang="en-US" altLang="zh-CN" sz="3200" dirty="0" err="1" smtClean="0">
                <a:latin typeface="Times New Roman" pitchFamily="18" charset="0"/>
                <a:ea typeface="宋体" panose="02010600030101010101" pitchFamily="2" charset="-122"/>
                <a:cs typeface="Times New Roman" pitchFamily="18" charset="0"/>
              </a:rPr>
              <a:t>Thêm</a:t>
            </a:r>
            <a:r>
              <a:rPr lang="en-US" altLang="zh-CN" sz="3200" dirty="0" smtClean="0">
                <a:latin typeface="Times New Roman" pitchFamily="18" charset="0"/>
                <a:ea typeface="宋体" panose="02010600030101010101" pitchFamily="2" charset="-122"/>
                <a:cs typeface="Times New Roman" pitchFamily="18" charset="0"/>
              </a:rPr>
              <a:t>  (</a:t>
            </a:r>
            <a:r>
              <a:rPr lang="en-US" altLang="zh-CN" sz="3200" dirty="0" err="1" smtClean="0">
                <a:latin typeface="Times New Roman" pitchFamily="18" charset="0"/>
                <a:ea typeface="宋体" panose="02010600030101010101" pitchFamily="2" charset="-122"/>
                <a:cs typeface="Times New Roman" pitchFamily="18" charset="0"/>
              </a:rPr>
              <a:t>bớt</a:t>
            </a:r>
            <a:r>
              <a:rPr lang="en-US" altLang="zh-CN" sz="3200" dirty="0" smtClean="0">
                <a:latin typeface="Times New Roman" pitchFamily="18" charset="0"/>
                <a:ea typeface="宋体" panose="02010600030101010101" pitchFamily="2" charset="-122"/>
                <a:cs typeface="Times New Roman" pitchFamily="18" charset="0"/>
              </a:rPr>
              <a:t>) </a:t>
            </a:r>
            <a:r>
              <a:rPr lang="en-US" altLang="zh-CN" sz="3200" dirty="0" err="1" smtClean="0">
                <a:latin typeface="Times New Roman" pitchFamily="18" charset="0"/>
                <a:ea typeface="宋体" panose="02010600030101010101" pitchFamily="2" charset="-122"/>
                <a:cs typeface="Times New Roman" pitchFamily="18" charset="0"/>
              </a:rPr>
              <a:t>khoảng</a:t>
            </a:r>
            <a:r>
              <a:rPr lang="en-US" altLang="zh-CN" sz="3200" dirty="0" smtClean="0">
                <a:latin typeface="Times New Roman" pitchFamily="18" charset="0"/>
                <a:ea typeface="宋体" panose="02010600030101010101" pitchFamily="2" charset="-122"/>
                <a:cs typeface="Times New Roman" pitchFamily="18" charset="0"/>
              </a:rPr>
              <a:t> </a:t>
            </a:r>
            <a:r>
              <a:rPr lang="en-US" altLang="zh-CN" sz="3200" dirty="0" err="1" smtClean="0">
                <a:latin typeface="Times New Roman" pitchFamily="18" charset="0"/>
                <a:ea typeface="宋体" panose="02010600030101010101" pitchFamily="2" charset="-122"/>
                <a:cs typeface="Times New Roman" pitchFamily="18" charset="0"/>
              </a:rPr>
              <a:t>trống</a:t>
            </a:r>
            <a:r>
              <a:rPr lang="en-US" altLang="zh-CN" sz="3200" dirty="0" smtClean="0">
                <a:latin typeface="Times New Roman" pitchFamily="18" charset="0"/>
                <a:ea typeface="宋体" panose="02010600030101010101" pitchFamily="2" charset="-122"/>
                <a:cs typeface="Times New Roman" pitchFamily="18" charset="0"/>
              </a:rPr>
              <a:t> </a:t>
            </a:r>
            <a:r>
              <a:rPr lang="en-US" altLang="zh-CN" sz="3200" dirty="0" err="1" smtClean="0">
                <a:latin typeface="Times New Roman" pitchFamily="18" charset="0"/>
                <a:ea typeface="宋体" panose="02010600030101010101" pitchFamily="2" charset="-122"/>
                <a:cs typeface="Times New Roman" pitchFamily="18" charset="0"/>
              </a:rPr>
              <a:t>trên</a:t>
            </a:r>
            <a:r>
              <a:rPr lang="en-US" altLang="zh-CN" sz="3200" dirty="0" smtClean="0">
                <a:latin typeface="Times New Roman" pitchFamily="18" charset="0"/>
                <a:ea typeface="宋体" panose="02010600030101010101" pitchFamily="2" charset="-122"/>
                <a:cs typeface="Times New Roman" pitchFamily="18" charset="0"/>
              </a:rPr>
              <a:t> </a:t>
            </a:r>
            <a:r>
              <a:rPr lang="en-US" altLang="zh-CN" sz="3200" dirty="0" err="1" smtClean="0">
                <a:latin typeface="Times New Roman" pitchFamily="18" charset="0"/>
                <a:ea typeface="宋体" panose="02010600030101010101" pitchFamily="2" charset="-122"/>
                <a:cs typeface="Times New Roman" pitchFamily="18" charset="0"/>
              </a:rPr>
              <a:t>đoạn</a:t>
            </a:r>
            <a:r>
              <a:rPr lang="en-US" altLang="zh-CN" sz="3200" dirty="0" smtClean="0">
                <a:latin typeface="Times New Roman" pitchFamily="18" charset="0"/>
                <a:ea typeface="宋体" panose="02010600030101010101" pitchFamily="2" charset="-122"/>
                <a:cs typeface="Times New Roman" pitchFamily="18" charset="0"/>
              </a:rPr>
              <a:t> ta </a:t>
            </a:r>
            <a:r>
              <a:rPr lang="en-US" altLang="zh-CN" sz="3200" dirty="0" err="1" smtClean="0">
                <a:latin typeface="Times New Roman" pitchFamily="18" charset="0"/>
                <a:ea typeface="宋体" panose="02010600030101010101" pitchFamily="2" charset="-122"/>
                <a:cs typeface="Times New Roman" pitchFamily="18" charset="0"/>
              </a:rPr>
              <a:t>chọn</a:t>
            </a:r>
            <a:r>
              <a:rPr lang="en-US" altLang="zh-CN" sz="3200" dirty="0" smtClean="0">
                <a:latin typeface="Times New Roman" pitchFamily="18" charset="0"/>
                <a:ea typeface="宋体" panose="02010600030101010101" pitchFamily="2" charset="-122"/>
                <a:cs typeface="Times New Roman" pitchFamily="18" charset="0"/>
              </a:rPr>
              <a:t>        , </a:t>
            </a:r>
            <a:r>
              <a:rPr lang="en-US" altLang="zh-CN" sz="3200" dirty="0">
                <a:latin typeface="Times New Roman" pitchFamily="18" charset="0"/>
                <a:ea typeface="宋体" panose="02010600030101010101" pitchFamily="2" charset="-122"/>
                <a:cs typeface="Times New Roman" pitchFamily="18" charset="0"/>
              </a:rPr>
              <a:t> </a:t>
            </a:r>
            <a:r>
              <a:rPr lang="en-US" altLang="zh-CN" sz="3200" dirty="0" err="1" smtClean="0">
                <a:latin typeface="Times New Roman" pitchFamily="18" charset="0"/>
                <a:ea typeface="宋体" panose="02010600030101010101" pitchFamily="2" charset="-122"/>
                <a:cs typeface="Times New Roman" pitchFamily="18" charset="0"/>
              </a:rPr>
              <a:t>thêm</a:t>
            </a:r>
            <a:r>
              <a:rPr lang="en-US" altLang="zh-CN" sz="3200" dirty="0" smtClean="0">
                <a:latin typeface="Times New Roman" pitchFamily="18" charset="0"/>
                <a:ea typeface="宋体" panose="02010600030101010101" pitchFamily="2" charset="-122"/>
                <a:cs typeface="Times New Roman" pitchFamily="18" charset="0"/>
              </a:rPr>
              <a:t> </a:t>
            </a:r>
            <a:r>
              <a:rPr lang="en-US" altLang="zh-CN" sz="3200" dirty="0" err="1" smtClean="0">
                <a:latin typeface="Times New Roman" pitchFamily="18" charset="0"/>
                <a:ea typeface="宋体" panose="02010600030101010101" pitchFamily="2" charset="-122"/>
                <a:cs typeface="Times New Roman" pitchFamily="18" charset="0"/>
              </a:rPr>
              <a:t>bớt</a:t>
            </a:r>
            <a:r>
              <a:rPr lang="en-US" altLang="zh-CN" sz="3200" dirty="0" smtClean="0">
                <a:latin typeface="Times New Roman" pitchFamily="18" charset="0"/>
                <a:ea typeface="宋体" panose="02010600030101010101" pitchFamily="2" charset="-122"/>
                <a:cs typeface="Times New Roman" pitchFamily="18" charset="0"/>
              </a:rPr>
              <a:t> </a:t>
            </a:r>
            <a:r>
              <a:rPr lang="en-US" altLang="zh-CN" sz="3200" dirty="0" err="1" smtClean="0">
                <a:latin typeface="Times New Roman" pitchFamily="18" charset="0"/>
                <a:ea typeface="宋体" panose="02010600030101010101" pitchFamily="2" charset="-122"/>
                <a:cs typeface="Times New Roman" pitchFamily="18" charset="0"/>
              </a:rPr>
              <a:t>khoảng</a:t>
            </a:r>
            <a:r>
              <a:rPr lang="en-US" altLang="zh-CN" sz="3200" dirty="0" smtClean="0">
                <a:latin typeface="Times New Roman" pitchFamily="18" charset="0"/>
                <a:ea typeface="宋体" panose="02010600030101010101" pitchFamily="2" charset="-122"/>
                <a:cs typeface="Times New Roman" pitchFamily="18" charset="0"/>
              </a:rPr>
              <a:t> </a:t>
            </a:r>
            <a:r>
              <a:rPr lang="en-US" altLang="zh-CN" sz="3200" dirty="0" err="1" smtClean="0">
                <a:latin typeface="Times New Roman" pitchFamily="18" charset="0"/>
                <a:ea typeface="宋体" panose="02010600030101010101" pitchFamily="2" charset="-122"/>
                <a:cs typeface="Times New Roman" pitchFamily="18" charset="0"/>
              </a:rPr>
              <a:t>trống</a:t>
            </a:r>
            <a:r>
              <a:rPr lang="en-US" altLang="zh-CN" sz="3200" dirty="0" smtClean="0">
                <a:latin typeface="Times New Roman" pitchFamily="18" charset="0"/>
                <a:ea typeface="宋体" panose="02010600030101010101" pitchFamily="2" charset="-122"/>
                <a:cs typeface="Times New Roman" pitchFamily="18" charset="0"/>
              </a:rPr>
              <a:t> </a:t>
            </a:r>
            <a:r>
              <a:rPr lang="en-US" altLang="zh-CN" sz="3200" dirty="0" err="1" smtClean="0">
                <a:latin typeface="Times New Roman" pitchFamily="18" charset="0"/>
                <a:ea typeface="宋体" panose="02010600030101010101" pitchFamily="2" charset="-122"/>
                <a:cs typeface="Times New Roman" pitchFamily="18" charset="0"/>
              </a:rPr>
              <a:t>dưới</a:t>
            </a:r>
            <a:r>
              <a:rPr lang="en-US" altLang="zh-CN" sz="3200" dirty="0" smtClean="0">
                <a:latin typeface="Times New Roman" pitchFamily="18" charset="0"/>
                <a:ea typeface="宋体" panose="02010600030101010101" pitchFamily="2" charset="-122"/>
                <a:cs typeface="Times New Roman" pitchFamily="18" charset="0"/>
              </a:rPr>
              <a:t> </a:t>
            </a:r>
          </a:p>
          <a:p>
            <a:pPr defTabSz="1149687"/>
            <a:endParaRPr lang="en-US" altLang="zh-CN" sz="1600" dirty="0">
              <a:latin typeface="Times New Roman" pitchFamily="18" charset="0"/>
              <a:ea typeface="宋体" panose="02010600030101010101" pitchFamily="2" charset="-122"/>
              <a:cs typeface="Times New Roman" pitchFamily="18" charset="0"/>
            </a:endParaRPr>
          </a:p>
          <a:p>
            <a:pPr defTabSz="1149687"/>
            <a:r>
              <a:rPr lang="en-US" altLang="zh-CN" sz="3200" dirty="0" err="1" smtClean="0">
                <a:latin typeface="Times New Roman" pitchFamily="18" charset="0"/>
                <a:ea typeface="宋体" panose="02010600030101010101" pitchFamily="2" charset="-122"/>
                <a:cs typeface="Times New Roman" pitchFamily="18" charset="0"/>
              </a:rPr>
              <a:t>đoạn</a:t>
            </a:r>
            <a:r>
              <a:rPr lang="en-US" altLang="zh-CN" sz="3200" dirty="0" smtClean="0">
                <a:latin typeface="Times New Roman" pitchFamily="18" charset="0"/>
                <a:ea typeface="宋体" panose="02010600030101010101" pitchFamily="2" charset="-122"/>
                <a:cs typeface="Times New Roman" pitchFamily="18" charset="0"/>
              </a:rPr>
              <a:t> ta </a:t>
            </a:r>
            <a:r>
              <a:rPr lang="en-US" altLang="zh-CN" sz="3200" dirty="0" err="1" smtClean="0">
                <a:latin typeface="Times New Roman" pitchFamily="18" charset="0"/>
                <a:ea typeface="宋体" panose="02010600030101010101" pitchFamily="2" charset="-122"/>
                <a:cs typeface="Times New Roman" pitchFamily="18" charset="0"/>
              </a:rPr>
              <a:t>chọn</a:t>
            </a:r>
            <a:endParaRPr lang="en-US" altLang="zh-CN" sz="3200" dirty="0" smtClean="0">
              <a:latin typeface="Times New Roman" pitchFamily="18" charset="0"/>
              <a:ea typeface="宋体" panose="02010600030101010101" pitchFamily="2" charset="-122"/>
              <a:cs typeface="Times New Roman" pitchFamily="18" charset="0"/>
            </a:endParaRPr>
          </a:p>
        </p:txBody>
      </p:sp>
      <p:pic>
        <p:nvPicPr>
          <p:cNvPr id="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08861" y="2667000"/>
            <a:ext cx="718997" cy="516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l="40759" t="6250" r="57249" b="88237"/>
          <a:stretch/>
        </p:blipFill>
        <p:spPr bwMode="auto">
          <a:xfrm>
            <a:off x="9400214" y="3966001"/>
            <a:ext cx="702928" cy="798867"/>
          </a:xfrm>
          <a:prstGeom prst="rect">
            <a:avLst/>
          </a:prstGeom>
          <a:ln w="9525">
            <a:solidFill>
              <a:schemeClr val="tx1"/>
            </a:solidFill>
            <a:miter lim="800000"/>
            <a:headEnd/>
            <a:tailEnd/>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pic>
      <p:pic>
        <p:nvPicPr>
          <p:cNvPr id="10"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l="38945" t="6250" r="58929" b="88322"/>
          <a:stretch/>
        </p:blipFill>
        <p:spPr bwMode="auto">
          <a:xfrm>
            <a:off x="5179150" y="4032756"/>
            <a:ext cx="659422" cy="685800"/>
          </a:xfrm>
          <a:prstGeom prst="rect">
            <a:avLst/>
          </a:prstGeom>
          <a:ln w="9525">
            <a:solidFill>
              <a:schemeClr val="tx1"/>
            </a:solidFill>
            <a:miter lim="800000"/>
            <a:headEnd/>
            <a:tailEnd/>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pic>
      <p:pic>
        <p:nvPicPr>
          <p:cNvPr id="1026" name="Picture 2"/>
          <p:cNvPicPr>
            <a:picLocks noChangeAspect="1" noChangeArrowheads="1"/>
          </p:cNvPicPr>
          <p:nvPr/>
        </p:nvPicPr>
        <p:blipFill rotWithShape="1">
          <a:blip r:embed="rId7">
            <a:extLst>
              <a:ext uri="{28A0092B-C50C-407E-A947-70E740481C1C}">
                <a14:useLocalDpi xmlns:a14="http://schemas.microsoft.com/office/drawing/2010/main" val="0"/>
              </a:ext>
            </a:extLst>
          </a:blip>
          <a:srcRect l="38518" t="36779" r="59503" b="60091"/>
          <a:stretch/>
        </p:blipFill>
        <p:spPr bwMode="auto">
          <a:xfrm>
            <a:off x="5168413" y="5512344"/>
            <a:ext cx="888307" cy="6233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rotWithShape="1">
          <a:blip r:embed="rId8">
            <a:extLst>
              <a:ext uri="{28A0092B-C50C-407E-A947-70E740481C1C}">
                <a14:useLocalDpi xmlns:a14="http://schemas.microsoft.com/office/drawing/2010/main" val="0"/>
              </a:ext>
            </a:extLst>
          </a:blip>
          <a:srcRect l="38691" t="39663" r="59421" b="56971"/>
          <a:stretch/>
        </p:blipFill>
        <p:spPr bwMode="auto">
          <a:xfrm>
            <a:off x="5943600" y="6185993"/>
            <a:ext cx="888308" cy="6717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78620929"/>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4341"/>
                                        </p:tgtEl>
                                        <p:attrNameLst>
                                          <p:attrName>style.visibility</p:attrName>
                                        </p:attrNameLst>
                                      </p:cBhvr>
                                      <p:to>
                                        <p:strVal val="visible"/>
                                      </p:to>
                                    </p:set>
                                    <p:anim calcmode="lin" valueType="num">
                                      <p:cBhvr additive="base">
                                        <p:cTn id="7" dur="1000" fill="hold"/>
                                        <p:tgtEl>
                                          <p:spTgt spid="14341"/>
                                        </p:tgtEl>
                                        <p:attrNameLst>
                                          <p:attrName>ppt_x</p:attrName>
                                        </p:attrNameLst>
                                      </p:cBhvr>
                                      <p:tavLst>
                                        <p:tav tm="0">
                                          <p:val>
                                            <p:strVal val="1+#ppt_w/2"/>
                                          </p:val>
                                        </p:tav>
                                        <p:tav tm="100000">
                                          <p:val>
                                            <p:strVal val="#ppt_x"/>
                                          </p:val>
                                        </p:tav>
                                      </p:tavLst>
                                    </p:anim>
                                    <p:anim calcmode="lin" valueType="num">
                                      <p:cBhvr additive="base">
                                        <p:cTn id="8" dur="1000" fill="hold"/>
                                        <p:tgtEl>
                                          <p:spTgt spid="14341"/>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9" presetClass="entr" presetSubtype="0" fill="hold" nodeType="afterEffect">
                                  <p:stCondLst>
                                    <p:cond delay="0"/>
                                  </p:stCondLst>
                                  <p:childTnLst>
                                    <p:set>
                                      <p:cBhvr>
                                        <p:cTn id="11" dur="1" fill="hold">
                                          <p:stCondLst>
                                            <p:cond delay="0"/>
                                          </p:stCondLst>
                                        </p:cTn>
                                        <p:tgtEl>
                                          <p:spTgt spid="14342"/>
                                        </p:tgtEl>
                                        <p:attrNameLst>
                                          <p:attrName>style.visibility</p:attrName>
                                        </p:attrNameLst>
                                      </p:cBhvr>
                                      <p:to>
                                        <p:strVal val="visible"/>
                                      </p:to>
                                    </p:set>
                                    <p:anim calcmode="lin" valueType="num">
                                      <p:cBhvr>
                                        <p:cTn id="12" dur="1000" fill="hold"/>
                                        <p:tgtEl>
                                          <p:spTgt spid="14342"/>
                                        </p:tgtEl>
                                        <p:attrNameLst>
                                          <p:attrName>ppt_x</p:attrName>
                                        </p:attrNameLst>
                                      </p:cBhvr>
                                      <p:tavLst>
                                        <p:tav tm="0">
                                          <p:val>
                                            <p:strVal val="#ppt_x-.2"/>
                                          </p:val>
                                        </p:tav>
                                        <p:tav tm="100000">
                                          <p:val>
                                            <p:strVal val="#ppt_x"/>
                                          </p:val>
                                        </p:tav>
                                      </p:tavLst>
                                    </p:anim>
                                    <p:anim calcmode="lin" valueType="num">
                                      <p:cBhvr>
                                        <p:cTn id="13" dur="1000" fill="hold"/>
                                        <p:tgtEl>
                                          <p:spTgt spid="14342"/>
                                        </p:tgtEl>
                                        <p:attrNameLst>
                                          <p:attrName>ppt_y</p:attrName>
                                        </p:attrNameLst>
                                      </p:cBhvr>
                                      <p:tavLst>
                                        <p:tav tm="0">
                                          <p:val>
                                            <p:strVal val="#ppt_y"/>
                                          </p:val>
                                        </p:tav>
                                        <p:tav tm="100000">
                                          <p:val>
                                            <p:strVal val="#ppt_y"/>
                                          </p:val>
                                        </p:tav>
                                      </p:tavLst>
                                    </p:anim>
                                    <p:animEffect transition="in" filter="wipe(right)" prLst="gradientSize: 0.1">
                                      <p:cBhvr>
                                        <p:cTn id="14" dur="1000"/>
                                        <p:tgtEl>
                                          <p:spTgt spid="14342"/>
                                        </p:tgtEl>
                                      </p:cBhvr>
                                    </p:animEffect>
                                  </p:childTnLst>
                                </p:cTn>
                              </p:par>
                            </p:childTnLst>
                          </p:cTn>
                        </p:par>
                        <p:par>
                          <p:cTn id="15" fill="hold">
                            <p:stCondLst>
                              <p:cond delay="2000"/>
                            </p:stCondLst>
                            <p:childTnLst>
                              <p:par>
                                <p:cTn id="16" presetID="27" presetClass="entr" presetSubtype="0" fill="hold" grpId="0" nodeType="afterEffect">
                                  <p:stCondLst>
                                    <p:cond delay="0"/>
                                  </p:stCondLst>
                                  <p:iterate type="lt">
                                    <p:tmPct val="50000"/>
                                  </p:iterate>
                                  <p:childTnLst>
                                    <p:set>
                                      <p:cBhvr>
                                        <p:cTn id="17" dur="1" fill="hold">
                                          <p:stCondLst>
                                            <p:cond delay="0"/>
                                          </p:stCondLst>
                                        </p:cTn>
                                        <p:tgtEl>
                                          <p:spTgt spid="14343"/>
                                        </p:tgtEl>
                                        <p:attrNameLst>
                                          <p:attrName>style.visibility</p:attrName>
                                        </p:attrNameLst>
                                      </p:cBhvr>
                                      <p:to>
                                        <p:strVal val="visible"/>
                                      </p:to>
                                    </p:set>
                                    <p:anim calcmode="discrete" valueType="clr">
                                      <p:cBhvr override="childStyle">
                                        <p:cTn id="18" dur="80"/>
                                        <p:tgtEl>
                                          <p:spTgt spid="14343"/>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14343"/>
                                        </p:tgtEl>
                                        <p:attrNameLst>
                                          <p:attrName>fillcolor</p:attrName>
                                        </p:attrNameLst>
                                      </p:cBhvr>
                                      <p:tavLst>
                                        <p:tav tm="0">
                                          <p:val>
                                            <p:clrVal>
                                              <a:schemeClr val="accent2"/>
                                            </p:clrVal>
                                          </p:val>
                                        </p:tav>
                                        <p:tav tm="50000">
                                          <p:val>
                                            <p:clrVal>
                                              <a:schemeClr val="hlink"/>
                                            </p:clrVal>
                                          </p:val>
                                        </p:tav>
                                      </p:tavLst>
                                    </p:anim>
                                    <p:set>
                                      <p:cBhvr>
                                        <p:cTn id="20" dur="80"/>
                                        <p:tgtEl>
                                          <p:spTgt spid="14343"/>
                                        </p:tgtEl>
                                        <p:attrNameLst>
                                          <p:attrName>fill.type</p:attrName>
                                        </p:attrNameLst>
                                      </p:cBhvr>
                                      <p:to>
                                        <p:strVal val="solid"/>
                                      </p:to>
                                    </p:set>
                                  </p:childTnLst>
                                </p:cTn>
                              </p:par>
                            </p:childTnLst>
                          </p:cTn>
                        </p:par>
                        <p:par>
                          <p:cTn id="21" fill="hold">
                            <p:stCondLst>
                              <p:cond delay="2480"/>
                            </p:stCondLst>
                            <p:childTnLst>
                              <p:par>
                                <p:cTn id="22" presetID="27" presetClass="entr" presetSubtype="0" fill="hold" grpId="0" nodeType="afterEffect">
                                  <p:stCondLst>
                                    <p:cond delay="0"/>
                                  </p:stCondLst>
                                  <p:iterate type="lt">
                                    <p:tmPct val="50000"/>
                                  </p:iterate>
                                  <p:childTnLst>
                                    <p:set>
                                      <p:cBhvr>
                                        <p:cTn id="23" dur="1" fill="hold">
                                          <p:stCondLst>
                                            <p:cond delay="0"/>
                                          </p:stCondLst>
                                        </p:cTn>
                                        <p:tgtEl>
                                          <p:spTgt spid="8"/>
                                        </p:tgtEl>
                                        <p:attrNameLst>
                                          <p:attrName>style.visibility</p:attrName>
                                        </p:attrNameLst>
                                      </p:cBhvr>
                                      <p:to>
                                        <p:strVal val="visible"/>
                                      </p:to>
                                    </p:set>
                                    <p:anim calcmode="discrete" valueType="clr">
                                      <p:cBhvr override="childStyle">
                                        <p:cTn id="24" dur="80"/>
                                        <p:tgtEl>
                                          <p:spTgt spid="8"/>
                                        </p:tgtEl>
                                        <p:attrNameLst>
                                          <p:attrName>style.color</p:attrName>
                                        </p:attrNameLst>
                                      </p:cBhvr>
                                      <p:tavLst>
                                        <p:tav tm="0">
                                          <p:val>
                                            <p:clrVal>
                                              <a:schemeClr val="accent2"/>
                                            </p:clrVal>
                                          </p:val>
                                        </p:tav>
                                        <p:tav tm="50000">
                                          <p:val>
                                            <p:clrVal>
                                              <a:schemeClr val="hlink"/>
                                            </p:clrVal>
                                          </p:val>
                                        </p:tav>
                                      </p:tavLst>
                                    </p:anim>
                                    <p:anim calcmode="discrete" valueType="clr">
                                      <p:cBhvr>
                                        <p:cTn id="25" dur="80"/>
                                        <p:tgtEl>
                                          <p:spTgt spid="8"/>
                                        </p:tgtEl>
                                        <p:attrNameLst>
                                          <p:attrName>fillcolor</p:attrName>
                                        </p:attrNameLst>
                                      </p:cBhvr>
                                      <p:tavLst>
                                        <p:tav tm="0">
                                          <p:val>
                                            <p:clrVal>
                                              <a:schemeClr val="accent2"/>
                                            </p:clrVal>
                                          </p:val>
                                        </p:tav>
                                        <p:tav tm="50000">
                                          <p:val>
                                            <p:clrVal>
                                              <a:schemeClr val="hlink"/>
                                            </p:clrVal>
                                          </p:val>
                                        </p:tav>
                                      </p:tavLst>
                                    </p:anim>
                                    <p:set>
                                      <p:cBhvr>
                                        <p:cTn id="26" dur="80"/>
                                        <p:tgtEl>
                                          <p:spTgt spid="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3" grpId="0" animBg="1"/>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2" name="图片 78851" descr="封面1"/>
          <p:cNvPicPr>
            <a:picLocks noChangeAspect="1"/>
          </p:cNvPicPr>
          <p:nvPr/>
        </p:nvPicPr>
        <p:blipFill>
          <a:blip r:embed="rId4"/>
          <a:stretch>
            <a:fillRect/>
          </a:stretch>
        </p:blipFill>
        <p:spPr>
          <a:xfrm>
            <a:off x="0" y="573549"/>
            <a:ext cx="11887200" cy="7656051"/>
          </a:xfrm>
          <a:prstGeom prst="rect">
            <a:avLst/>
          </a:prstGeom>
          <a:noFill/>
          <a:ln w="9525">
            <a:noFill/>
          </a:ln>
        </p:spPr>
      </p:pic>
      <p:sp>
        <p:nvSpPr>
          <p:cNvPr id="2" name="TextBox 1"/>
          <p:cNvSpPr txBox="1"/>
          <p:nvPr/>
        </p:nvSpPr>
        <p:spPr>
          <a:xfrm>
            <a:off x="2781300" y="1828800"/>
            <a:ext cx="5867400" cy="1569660"/>
          </a:xfrm>
          <a:prstGeom prst="rect">
            <a:avLst/>
          </a:prstGeom>
          <a:noFill/>
        </p:spPr>
        <p:txBody>
          <a:bodyPr wrap="square" rtlCol="0">
            <a:spAutoFit/>
          </a:bodyPr>
          <a:lstStyle/>
          <a:p>
            <a:r>
              <a:rPr lang="en-US" sz="3200" b="1" u="sng" dirty="0" err="1">
                <a:solidFill>
                  <a:srgbClr val="0000FF"/>
                </a:solidFill>
                <a:latin typeface="Times New Roman" pitchFamily="18" charset="0"/>
                <a:cs typeface="Times New Roman" pitchFamily="18" charset="0"/>
              </a:rPr>
              <a:t>Câu</a:t>
            </a:r>
            <a:r>
              <a:rPr lang="en-US" sz="3200" b="1" u="sng" dirty="0">
                <a:solidFill>
                  <a:srgbClr val="0000FF"/>
                </a:solidFill>
                <a:latin typeface="Times New Roman" pitchFamily="18" charset="0"/>
                <a:cs typeface="Times New Roman" pitchFamily="18" charset="0"/>
              </a:rPr>
              <a:t> 1</a:t>
            </a:r>
            <a:r>
              <a:rPr lang="en-US" sz="3200" b="1" dirty="0">
                <a:solidFill>
                  <a:srgbClr val="0000FF"/>
                </a:solidFill>
                <a:latin typeface="Times New Roman" pitchFamily="18" charset="0"/>
                <a:cs typeface="Times New Roman" pitchFamily="18" charset="0"/>
              </a:rPr>
              <a:t>: </a:t>
            </a:r>
            <a:r>
              <a:rPr lang="en-US" altLang="vi-VN" sz="3200" b="1" dirty="0" err="1">
                <a:solidFill>
                  <a:srgbClr val="0000FF"/>
                </a:solidFill>
                <a:latin typeface="Times New Roman" pitchFamily="18" charset="0"/>
                <a:cs typeface="Times New Roman" pitchFamily="18" charset="0"/>
              </a:rPr>
              <a:t>Muốn</a:t>
            </a:r>
            <a:r>
              <a:rPr lang="en-US" altLang="vi-VN" sz="3200" b="1" dirty="0">
                <a:solidFill>
                  <a:srgbClr val="0000FF"/>
                </a:solidFill>
                <a:latin typeface="Times New Roman" pitchFamily="18" charset="0"/>
                <a:cs typeface="Times New Roman" pitchFamily="18" charset="0"/>
              </a:rPr>
              <a:t> </a:t>
            </a:r>
            <a:r>
              <a:rPr lang="en-US" altLang="vi-VN" sz="3200" b="1" dirty="0" err="1">
                <a:solidFill>
                  <a:srgbClr val="0000FF"/>
                </a:solidFill>
                <a:latin typeface="Times New Roman" pitchFamily="18" charset="0"/>
                <a:cs typeface="Times New Roman" pitchFamily="18" charset="0"/>
              </a:rPr>
              <a:t>thụt</a:t>
            </a:r>
            <a:r>
              <a:rPr lang="en-US" altLang="vi-VN" sz="3200" b="1" dirty="0">
                <a:solidFill>
                  <a:srgbClr val="0000FF"/>
                </a:solidFill>
                <a:latin typeface="Times New Roman" pitchFamily="18" charset="0"/>
                <a:cs typeface="Times New Roman" pitchFamily="18" charset="0"/>
              </a:rPr>
              <a:t> </a:t>
            </a:r>
            <a:r>
              <a:rPr lang="en-US" altLang="vi-VN" sz="3200" b="1" dirty="0" err="1">
                <a:solidFill>
                  <a:srgbClr val="0000FF"/>
                </a:solidFill>
                <a:latin typeface="Times New Roman" pitchFamily="18" charset="0"/>
                <a:cs typeface="Times New Roman" pitchFamily="18" charset="0"/>
              </a:rPr>
              <a:t>lề</a:t>
            </a:r>
            <a:r>
              <a:rPr lang="en-US" altLang="vi-VN" sz="3200" b="1" dirty="0">
                <a:solidFill>
                  <a:srgbClr val="0000FF"/>
                </a:solidFill>
                <a:latin typeface="Times New Roman" pitchFamily="18" charset="0"/>
                <a:cs typeface="Times New Roman" pitchFamily="18" charset="0"/>
              </a:rPr>
              <a:t> </a:t>
            </a:r>
            <a:r>
              <a:rPr lang="vi-VN" altLang="vi-VN" sz="3200" b="1" dirty="0">
                <a:solidFill>
                  <a:srgbClr val="0000FF"/>
                </a:solidFill>
                <a:latin typeface="Times New Roman" pitchFamily="18" charset="0"/>
                <a:cs typeface="Times New Roman" pitchFamily="18" charset="0"/>
              </a:rPr>
              <a:t>đ</a:t>
            </a:r>
            <a:r>
              <a:rPr lang="en-US" altLang="vi-VN" sz="3200" b="1" dirty="0" err="1">
                <a:solidFill>
                  <a:srgbClr val="0000FF"/>
                </a:solidFill>
                <a:latin typeface="Times New Roman" pitchFamily="18" charset="0"/>
                <a:cs typeface="Times New Roman" pitchFamily="18" charset="0"/>
              </a:rPr>
              <a:t>oạn</a:t>
            </a:r>
            <a:r>
              <a:rPr lang="en-US" altLang="vi-VN" sz="3200" b="1" dirty="0">
                <a:solidFill>
                  <a:srgbClr val="0000FF"/>
                </a:solidFill>
                <a:latin typeface="Times New Roman" pitchFamily="18" charset="0"/>
                <a:cs typeface="Times New Roman" pitchFamily="18" charset="0"/>
              </a:rPr>
              <a:t> v</a:t>
            </a:r>
            <a:r>
              <a:rPr lang="vi-VN" altLang="vi-VN" sz="3200" b="1" dirty="0">
                <a:solidFill>
                  <a:srgbClr val="0000FF"/>
                </a:solidFill>
                <a:latin typeface="Times New Roman" pitchFamily="18" charset="0"/>
                <a:cs typeface="Times New Roman" pitchFamily="18" charset="0"/>
              </a:rPr>
              <a:t>ă</a:t>
            </a:r>
            <a:r>
              <a:rPr lang="en-US" altLang="vi-VN" sz="3200" b="1" dirty="0">
                <a:solidFill>
                  <a:srgbClr val="0000FF"/>
                </a:solidFill>
                <a:latin typeface="Times New Roman" pitchFamily="18" charset="0"/>
                <a:cs typeface="Times New Roman" pitchFamily="18" charset="0"/>
              </a:rPr>
              <a:t>n </a:t>
            </a:r>
            <a:r>
              <a:rPr lang="en-US" altLang="vi-VN" sz="3200" b="1" dirty="0" err="1">
                <a:solidFill>
                  <a:srgbClr val="0000FF"/>
                </a:solidFill>
                <a:latin typeface="Times New Roman" pitchFamily="18" charset="0"/>
                <a:cs typeface="Times New Roman" pitchFamily="18" charset="0"/>
              </a:rPr>
              <a:t>bản</a:t>
            </a:r>
            <a:r>
              <a:rPr lang="en-US" altLang="vi-VN" sz="3200" b="1" dirty="0">
                <a:solidFill>
                  <a:srgbClr val="0000FF"/>
                </a:solidFill>
                <a:latin typeface="Times New Roman" pitchFamily="18" charset="0"/>
                <a:cs typeface="Times New Roman" pitchFamily="18" charset="0"/>
              </a:rPr>
              <a:t> sang </a:t>
            </a:r>
            <a:r>
              <a:rPr lang="en-US" altLang="vi-VN" sz="3200" b="1" dirty="0" err="1">
                <a:solidFill>
                  <a:srgbClr val="0000FF"/>
                </a:solidFill>
                <a:latin typeface="Times New Roman" pitchFamily="18" charset="0"/>
                <a:cs typeface="Times New Roman" pitchFamily="18" charset="0"/>
              </a:rPr>
              <a:t>trái</a:t>
            </a:r>
            <a:r>
              <a:rPr lang="en-US" altLang="vi-VN" sz="3200" b="1" dirty="0">
                <a:solidFill>
                  <a:srgbClr val="0000FF"/>
                </a:solidFill>
                <a:latin typeface="Times New Roman" pitchFamily="18" charset="0"/>
                <a:cs typeface="Times New Roman" pitchFamily="18" charset="0"/>
              </a:rPr>
              <a:t> ho</a:t>
            </a:r>
            <a:r>
              <a:rPr lang="vi-VN" altLang="vi-VN" sz="3200" b="1" dirty="0">
                <a:solidFill>
                  <a:srgbClr val="0000FF"/>
                </a:solidFill>
                <a:latin typeface="Times New Roman" pitchFamily="18" charset="0"/>
                <a:cs typeface="Times New Roman" pitchFamily="18" charset="0"/>
              </a:rPr>
              <a:t>ặc</a:t>
            </a:r>
            <a:r>
              <a:rPr lang="en-US" altLang="vi-VN" sz="3200" b="1" dirty="0">
                <a:solidFill>
                  <a:srgbClr val="0000FF"/>
                </a:solidFill>
                <a:latin typeface="Times New Roman" pitchFamily="18" charset="0"/>
                <a:cs typeface="Times New Roman" pitchFamily="18" charset="0"/>
              </a:rPr>
              <a:t> sang </a:t>
            </a:r>
            <a:r>
              <a:rPr lang="en-US" altLang="vi-VN" sz="3200" b="1" dirty="0" err="1">
                <a:solidFill>
                  <a:srgbClr val="0000FF"/>
                </a:solidFill>
                <a:latin typeface="Times New Roman" pitchFamily="18" charset="0"/>
                <a:cs typeface="Times New Roman" pitchFamily="18" charset="0"/>
              </a:rPr>
              <a:t>phải</a:t>
            </a:r>
            <a:r>
              <a:rPr lang="en-US" altLang="vi-VN" sz="3200" b="1" dirty="0">
                <a:solidFill>
                  <a:srgbClr val="0000FF"/>
                </a:solidFill>
                <a:latin typeface="Times New Roman" pitchFamily="18" charset="0"/>
                <a:cs typeface="Times New Roman" pitchFamily="18" charset="0"/>
              </a:rPr>
              <a:t> </a:t>
            </a:r>
            <a:r>
              <a:rPr lang="en-US" altLang="vi-VN" sz="3200" b="1" dirty="0" err="1">
                <a:solidFill>
                  <a:srgbClr val="0000FF"/>
                </a:solidFill>
                <a:latin typeface="Times New Roman" pitchFamily="18" charset="0"/>
                <a:cs typeface="Times New Roman" pitchFamily="18" charset="0"/>
              </a:rPr>
              <a:t>em</a:t>
            </a:r>
            <a:r>
              <a:rPr lang="en-US" altLang="vi-VN" sz="3200" b="1" dirty="0">
                <a:solidFill>
                  <a:srgbClr val="0000FF"/>
                </a:solidFill>
                <a:latin typeface="Times New Roman" pitchFamily="18" charset="0"/>
                <a:cs typeface="Times New Roman" pitchFamily="18" charset="0"/>
              </a:rPr>
              <a:t> </a:t>
            </a:r>
            <a:r>
              <a:rPr lang="en-US" altLang="vi-VN" sz="3200" b="1" dirty="0" err="1">
                <a:solidFill>
                  <a:srgbClr val="0000FF"/>
                </a:solidFill>
                <a:latin typeface="Times New Roman" pitchFamily="18" charset="0"/>
                <a:cs typeface="Times New Roman" pitchFamily="18" charset="0"/>
              </a:rPr>
              <a:t>phải</a:t>
            </a:r>
            <a:r>
              <a:rPr lang="en-US" altLang="vi-VN" sz="3200" b="1" dirty="0">
                <a:solidFill>
                  <a:srgbClr val="0000FF"/>
                </a:solidFill>
                <a:latin typeface="Times New Roman" pitchFamily="18" charset="0"/>
                <a:cs typeface="Times New Roman" pitchFamily="18" charset="0"/>
              </a:rPr>
              <a:t> </a:t>
            </a:r>
            <a:r>
              <a:rPr lang="en-US" altLang="vi-VN" sz="3200" b="1" dirty="0" err="1">
                <a:solidFill>
                  <a:srgbClr val="0000FF"/>
                </a:solidFill>
                <a:latin typeface="Times New Roman" pitchFamily="18" charset="0"/>
                <a:cs typeface="Times New Roman" pitchFamily="18" charset="0"/>
              </a:rPr>
              <a:t>chọn</a:t>
            </a:r>
            <a:r>
              <a:rPr lang="en-US" altLang="vi-VN" sz="3200" b="1" dirty="0">
                <a:solidFill>
                  <a:srgbClr val="0000FF"/>
                </a:solidFill>
                <a:latin typeface="Times New Roman" pitchFamily="18" charset="0"/>
                <a:cs typeface="Times New Roman" pitchFamily="18" charset="0"/>
              </a:rPr>
              <a:t> </a:t>
            </a:r>
            <a:r>
              <a:rPr lang="en-US" altLang="vi-VN" sz="3200" b="1" dirty="0" err="1">
                <a:solidFill>
                  <a:srgbClr val="0000FF"/>
                </a:solidFill>
                <a:latin typeface="Times New Roman" pitchFamily="18" charset="0"/>
                <a:cs typeface="Times New Roman" pitchFamily="18" charset="0"/>
              </a:rPr>
              <a:t>biểu</a:t>
            </a:r>
            <a:r>
              <a:rPr lang="en-US" altLang="vi-VN" sz="3200" b="1" dirty="0">
                <a:solidFill>
                  <a:srgbClr val="0000FF"/>
                </a:solidFill>
                <a:latin typeface="Times New Roman" pitchFamily="18" charset="0"/>
                <a:cs typeface="Times New Roman" pitchFamily="18" charset="0"/>
              </a:rPr>
              <a:t> </a:t>
            </a:r>
            <a:r>
              <a:rPr lang="en-US" altLang="vi-VN" sz="3200" b="1" dirty="0" err="1">
                <a:solidFill>
                  <a:srgbClr val="0000FF"/>
                </a:solidFill>
                <a:latin typeface="Times New Roman" pitchFamily="18" charset="0"/>
                <a:cs typeface="Times New Roman" pitchFamily="18" charset="0"/>
              </a:rPr>
              <a:t>tượng</a:t>
            </a:r>
            <a:r>
              <a:rPr lang="en-US" altLang="vi-VN" sz="3200" b="1" dirty="0">
                <a:solidFill>
                  <a:srgbClr val="0000FF"/>
                </a:solidFill>
                <a:latin typeface="Times New Roman" pitchFamily="18" charset="0"/>
                <a:cs typeface="Times New Roman" pitchFamily="18" charset="0"/>
              </a:rPr>
              <a:t>…</a:t>
            </a:r>
          </a:p>
        </p:txBody>
      </p:sp>
      <p:grpSp>
        <p:nvGrpSpPr>
          <p:cNvPr id="4" name="Group 1"/>
          <p:cNvGrpSpPr>
            <a:grpSpLocks/>
          </p:cNvGrpSpPr>
          <p:nvPr/>
        </p:nvGrpSpPr>
        <p:grpSpPr bwMode="auto">
          <a:xfrm>
            <a:off x="2819400" y="3644900"/>
            <a:ext cx="2438400" cy="838200"/>
            <a:chOff x="2438400" y="2819400"/>
            <a:chExt cx="2438400" cy="838200"/>
          </a:xfrm>
        </p:grpSpPr>
        <p:sp>
          <p:nvSpPr>
            <p:cNvPr id="5" name="TextBox 3"/>
            <p:cNvSpPr txBox="1">
              <a:spLocks noChangeArrowheads="1"/>
            </p:cNvSpPr>
            <p:nvPr/>
          </p:nvSpPr>
          <p:spPr bwMode="auto">
            <a:xfrm>
              <a:off x="2438400" y="3078162"/>
              <a:ext cx="2438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eaLnBrk="1" hangingPunct="1"/>
              <a:r>
                <a:rPr lang="en-US" altLang="vi-VN">
                  <a:solidFill>
                    <a:srgbClr val="0000FF"/>
                  </a:solidFill>
                  <a:latin typeface="Times New Roman" pitchFamily="18" charset="0"/>
                  <a:cs typeface="Times New Roman" pitchFamily="18" charset="0"/>
                </a:rPr>
                <a:t>A. </a:t>
              </a:r>
            </a:p>
          </p:txBody>
        </p:sp>
        <p:pic>
          <p:nvPicPr>
            <p:cNvPr id="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32284" y="2819400"/>
              <a:ext cx="1538287" cy="718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7" name="Group 2"/>
          <p:cNvGrpSpPr>
            <a:grpSpLocks/>
          </p:cNvGrpSpPr>
          <p:nvPr/>
        </p:nvGrpSpPr>
        <p:grpSpPr bwMode="auto">
          <a:xfrm>
            <a:off x="2711450" y="4394200"/>
            <a:ext cx="2286000" cy="774700"/>
            <a:chOff x="2331028" y="3568700"/>
            <a:chExt cx="2286000" cy="774700"/>
          </a:xfrm>
        </p:grpSpPr>
        <p:sp>
          <p:nvSpPr>
            <p:cNvPr id="8" name="TextBox 4"/>
            <p:cNvSpPr txBox="1">
              <a:spLocks noChangeArrowheads="1"/>
            </p:cNvSpPr>
            <p:nvPr/>
          </p:nvSpPr>
          <p:spPr bwMode="auto">
            <a:xfrm>
              <a:off x="2331028" y="3763963"/>
              <a:ext cx="22860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eaLnBrk="1" hangingPunct="1"/>
              <a:r>
                <a:rPr lang="en-US" altLang="vi-VN">
                  <a:solidFill>
                    <a:schemeClr val="accent1"/>
                  </a:solidFill>
                  <a:latin typeface="Times New Roman" pitchFamily="18" charset="0"/>
                  <a:cs typeface="Times New Roman" pitchFamily="18" charset="0"/>
                </a:rPr>
                <a:t> </a:t>
              </a:r>
              <a:r>
                <a:rPr lang="en-US" altLang="vi-VN">
                  <a:solidFill>
                    <a:srgbClr val="0000FF"/>
                  </a:solidFill>
                  <a:latin typeface="Times New Roman" pitchFamily="18" charset="0"/>
                  <a:cs typeface="Times New Roman" pitchFamily="18" charset="0"/>
                </a:rPr>
                <a:t>B. </a:t>
              </a:r>
            </a:p>
          </p:txBody>
        </p:sp>
        <p:pic>
          <p:nvPicPr>
            <p:cNvPr id="9"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00400" y="3568700"/>
              <a:ext cx="838876"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 name="Group 3"/>
          <p:cNvGrpSpPr>
            <a:grpSpLocks/>
          </p:cNvGrpSpPr>
          <p:nvPr/>
        </p:nvGrpSpPr>
        <p:grpSpPr bwMode="auto">
          <a:xfrm>
            <a:off x="2819400" y="5199063"/>
            <a:ext cx="3200400" cy="801687"/>
            <a:chOff x="2438400" y="4373562"/>
            <a:chExt cx="3200400" cy="802428"/>
          </a:xfrm>
        </p:grpSpPr>
        <p:sp>
          <p:nvSpPr>
            <p:cNvPr id="11" name="TextBox 5"/>
            <p:cNvSpPr txBox="1">
              <a:spLocks noChangeArrowheads="1"/>
            </p:cNvSpPr>
            <p:nvPr/>
          </p:nvSpPr>
          <p:spPr bwMode="auto">
            <a:xfrm>
              <a:off x="2438400" y="4373562"/>
              <a:ext cx="32004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eaLnBrk="1" hangingPunct="1"/>
              <a:r>
                <a:rPr lang="en-US" altLang="vi-VN">
                  <a:solidFill>
                    <a:srgbClr val="0000FF"/>
                  </a:solidFill>
                  <a:latin typeface="Times New Roman" pitchFamily="18" charset="0"/>
                  <a:cs typeface="Times New Roman" pitchFamily="18" charset="0"/>
                </a:rPr>
                <a:t>C. </a:t>
              </a:r>
            </a:p>
          </p:txBody>
        </p:sp>
        <p:pic>
          <p:nvPicPr>
            <p:cNvPr id="12"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86545" y="4394344"/>
              <a:ext cx="866776" cy="781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4" name="Oval 13"/>
          <p:cNvSpPr>
            <a:spLocks noChangeArrowheads="1"/>
          </p:cNvSpPr>
          <p:nvPr/>
        </p:nvSpPr>
        <p:spPr bwMode="auto">
          <a:xfrm>
            <a:off x="2781300" y="3964781"/>
            <a:ext cx="609600" cy="457200"/>
          </a:xfrm>
          <a:prstGeom prst="ellipse">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nchor="ctr"/>
          <a:lstStyle/>
          <a:p>
            <a:pPr algn="ctr" eaLnBrk="1" hangingPunct="1"/>
            <a:endParaRPr lang="vi-VN" altLang="vi-VN">
              <a:solidFill>
                <a:srgbClr val="FFFFFF"/>
              </a:solidFill>
              <a:latin typeface="VNI-Disney" pitchFamily="2" charset="0"/>
              <a:cs typeface="Times New Roman" pitchFamily="18" charset="0"/>
            </a:endParaRPr>
          </a:p>
        </p:txBody>
      </p:sp>
    </p:spTree>
    <p:extLst>
      <p:ext uri="{BB962C8B-B14F-4D97-AF65-F5344CB8AC3E}">
        <p14:creationId xmlns:p14="http://schemas.microsoft.com/office/powerpoint/2010/main" val="813137004"/>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8852"/>
                                        </p:tgtEl>
                                        <p:attrNameLst>
                                          <p:attrName>style.visibility</p:attrName>
                                        </p:attrNameLst>
                                      </p:cBhvr>
                                      <p:to>
                                        <p:strVal val="visible"/>
                                      </p:to>
                                    </p:set>
                                    <p:animEffect transition="in" filter="fade">
                                      <p:cBhvr>
                                        <p:cTn id="7" dur="1000"/>
                                        <p:tgtEl>
                                          <p:spTgt spid="78852"/>
                                        </p:tgtEl>
                                      </p:cBhvr>
                                    </p:animEffect>
                                    <p:anim calcmode="lin" valueType="num">
                                      <p:cBhvr>
                                        <p:cTn id="8" dur="1000" fill="hold"/>
                                        <p:tgtEl>
                                          <p:spTgt spid="78852"/>
                                        </p:tgtEl>
                                        <p:attrNameLst>
                                          <p:attrName>ppt_x</p:attrName>
                                        </p:attrNameLst>
                                      </p:cBhvr>
                                      <p:tavLst>
                                        <p:tav tm="0">
                                          <p:val>
                                            <p:strVal val="#ppt_x"/>
                                          </p:val>
                                        </p:tav>
                                        <p:tav tm="100000">
                                          <p:val>
                                            <p:strVal val="#ppt_x"/>
                                          </p:val>
                                        </p:tav>
                                      </p:tavLst>
                                    </p:anim>
                                    <p:anim calcmode="lin" valueType="num">
                                      <p:cBhvr>
                                        <p:cTn id="9" dur="1000" fill="hold"/>
                                        <p:tgtEl>
                                          <p:spTgt spid="7885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randombar(horizontal)">
                                      <p:cBhvr>
                                        <p:cTn id="14" dur="500"/>
                                        <p:tgtEl>
                                          <p:spTgt spid="14"/>
                                        </p:tgtEl>
                                      </p:cBhvr>
                                    </p:animEffect>
                                  </p:childTnLst>
                                  <p:subTnLst>
                                    <p:audio>
                                      <p:cMediaNode>
                                        <p:cTn display="0" masterRel="sameClick">
                                          <p:stCondLst>
                                            <p:cond evt="begin" delay="0">
                                              <p:tn val="12"/>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2" name="图片 78851" descr="封面1"/>
          <p:cNvPicPr>
            <a:picLocks noChangeAspect="1"/>
          </p:cNvPicPr>
          <p:nvPr/>
        </p:nvPicPr>
        <p:blipFill>
          <a:blip r:embed="rId4"/>
          <a:stretch>
            <a:fillRect/>
          </a:stretch>
        </p:blipFill>
        <p:spPr>
          <a:xfrm>
            <a:off x="0" y="573549"/>
            <a:ext cx="11887200" cy="7656051"/>
          </a:xfrm>
          <a:prstGeom prst="rect">
            <a:avLst/>
          </a:prstGeom>
          <a:noFill/>
          <a:ln w="9525">
            <a:noFill/>
          </a:ln>
        </p:spPr>
      </p:pic>
      <p:sp>
        <p:nvSpPr>
          <p:cNvPr id="14" name="TextBox 15"/>
          <p:cNvSpPr txBox="1">
            <a:spLocks noChangeArrowheads="1"/>
          </p:cNvSpPr>
          <p:nvPr/>
        </p:nvSpPr>
        <p:spPr bwMode="auto">
          <a:xfrm>
            <a:off x="2571750" y="1788318"/>
            <a:ext cx="6362700"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eaLnBrk="1" hangingPunct="1"/>
            <a:r>
              <a:rPr lang="en-US" altLang="vi-VN" b="1" u="sng" dirty="0" err="1">
                <a:solidFill>
                  <a:srgbClr val="0000FF"/>
                </a:solidFill>
                <a:latin typeface="Times New Roman" pitchFamily="18" charset="0"/>
                <a:cs typeface="Times New Roman" pitchFamily="18" charset="0"/>
              </a:rPr>
              <a:t>Câu</a:t>
            </a:r>
            <a:r>
              <a:rPr lang="en-US" altLang="vi-VN" b="1" u="sng" dirty="0">
                <a:solidFill>
                  <a:srgbClr val="0000FF"/>
                </a:solidFill>
                <a:latin typeface="Times New Roman" pitchFamily="18" charset="0"/>
                <a:cs typeface="Times New Roman" pitchFamily="18" charset="0"/>
              </a:rPr>
              <a:t> </a:t>
            </a:r>
            <a:r>
              <a:rPr lang="en-US" altLang="vi-VN" b="1" u="sng" dirty="0" smtClean="0">
                <a:solidFill>
                  <a:srgbClr val="0000FF"/>
                </a:solidFill>
                <a:latin typeface="Times New Roman" pitchFamily="18" charset="0"/>
                <a:cs typeface="Times New Roman" pitchFamily="18" charset="0"/>
              </a:rPr>
              <a:t>2</a:t>
            </a:r>
            <a:r>
              <a:rPr lang="en-US" altLang="vi-VN" b="1" dirty="0" smtClean="0">
                <a:solidFill>
                  <a:srgbClr val="0000FF"/>
                </a:solidFill>
                <a:latin typeface="Times New Roman" pitchFamily="18" charset="0"/>
                <a:cs typeface="Times New Roman" pitchFamily="18" charset="0"/>
              </a:rPr>
              <a:t>: </a:t>
            </a:r>
            <a:r>
              <a:rPr lang="en-US" altLang="vi-VN" dirty="0" err="1">
                <a:solidFill>
                  <a:srgbClr val="0000FF"/>
                </a:solidFill>
                <a:latin typeface="Times New Roman" pitchFamily="18" charset="0"/>
                <a:cs typeface="Times New Roman" pitchFamily="18" charset="0"/>
              </a:rPr>
              <a:t>Muốn</a:t>
            </a:r>
            <a:r>
              <a:rPr lang="en-US" altLang="vi-VN" dirty="0">
                <a:solidFill>
                  <a:srgbClr val="0000FF"/>
                </a:solidFill>
                <a:latin typeface="Times New Roman" pitchFamily="18" charset="0"/>
                <a:cs typeface="Times New Roman" pitchFamily="18" charset="0"/>
              </a:rPr>
              <a:t> </a:t>
            </a:r>
            <a:r>
              <a:rPr lang="en-US" altLang="vi-VN" dirty="0" err="1">
                <a:solidFill>
                  <a:srgbClr val="0000FF"/>
                </a:solidFill>
                <a:latin typeface="Times New Roman" pitchFamily="18" charset="0"/>
                <a:cs typeface="Times New Roman" pitchFamily="18" charset="0"/>
              </a:rPr>
              <a:t>điều</a:t>
            </a:r>
            <a:r>
              <a:rPr lang="en-US" altLang="vi-VN" dirty="0">
                <a:solidFill>
                  <a:srgbClr val="0000FF"/>
                </a:solidFill>
                <a:latin typeface="Times New Roman" pitchFamily="18" charset="0"/>
                <a:cs typeface="Times New Roman" pitchFamily="18" charset="0"/>
              </a:rPr>
              <a:t> </a:t>
            </a:r>
            <a:r>
              <a:rPr lang="en-US" altLang="vi-VN" dirty="0" err="1">
                <a:solidFill>
                  <a:srgbClr val="0000FF"/>
                </a:solidFill>
                <a:latin typeface="Times New Roman" pitchFamily="18" charset="0"/>
                <a:cs typeface="Times New Roman" pitchFamily="18" charset="0"/>
              </a:rPr>
              <a:t>chỉnh</a:t>
            </a:r>
            <a:r>
              <a:rPr lang="en-US" altLang="vi-VN" dirty="0">
                <a:solidFill>
                  <a:srgbClr val="0000FF"/>
                </a:solidFill>
                <a:latin typeface="Times New Roman" pitchFamily="18" charset="0"/>
                <a:cs typeface="Times New Roman" pitchFamily="18" charset="0"/>
              </a:rPr>
              <a:t> </a:t>
            </a:r>
            <a:r>
              <a:rPr lang="en-US" altLang="vi-VN" dirty="0" err="1">
                <a:solidFill>
                  <a:srgbClr val="0000FF"/>
                </a:solidFill>
                <a:latin typeface="Times New Roman" pitchFamily="18" charset="0"/>
                <a:cs typeface="Times New Roman" pitchFamily="18" charset="0"/>
              </a:rPr>
              <a:t>khoảng</a:t>
            </a:r>
            <a:r>
              <a:rPr lang="en-US" altLang="vi-VN" dirty="0">
                <a:solidFill>
                  <a:srgbClr val="0000FF"/>
                </a:solidFill>
                <a:latin typeface="Times New Roman" pitchFamily="18" charset="0"/>
                <a:cs typeface="Times New Roman" pitchFamily="18" charset="0"/>
              </a:rPr>
              <a:t> </a:t>
            </a:r>
            <a:r>
              <a:rPr lang="en-US" altLang="vi-VN" dirty="0" err="1">
                <a:solidFill>
                  <a:srgbClr val="0000FF"/>
                </a:solidFill>
                <a:latin typeface="Times New Roman" pitchFamily="18" charset="0"/>
                <a:cs typeface="Times New Roman" pitchFamily="18" charset="0"/>
              </a:rPr>
              <a:t>cách</a:t>
            </a:r>
            <a:r>
              <a:rPr lang="en-US" altLang="vi-VN" dirty="0">
                <a:solidFill>
                  <a:srgbClr val="0000FF"/>
                </a:solidFill>
                <a:latin typeface="Times New Roman" pitchFamily="18" charset="0"/>
                <a:cs typeface="Times New Roman" pitchFamily="18" charset="0"/>
              </a:rPr>
              <a:t> </a:t>
            </a:r>
            <a:r>
              <a:rPr lang="en-US" altLang="vi-VN" dirty="0" err="1">
                <a:solidFill>
                  <a:srgbClr val="0000FF"/>
                </a:solidFill>
                <a:latin typeface="Times New Roman" pitchFamily="18" charset="0"/>
                <a:cs typeface="Times New Roman" pitchFamily="18" charset="0"/>
              </a:rPr>
              <a:t>giữa</a:t>
            </a:r>
            <a:r>
              <a:rPr lang="en-US" altLang="vi-VN" dirty="0">
                <a:solidFill>
                  <a:srgbClr val="0000FF"/>
                </a:solidFill>
                <a:latin typeface="Times New Roman" pitchFamily="18" charset="0"/>
                <a:cs typeface="Times New Roman" pitchFamily="18" charset="0"/>
              </a:rPr>
              <a:t> </a:t>
            </a:r>
            <a:r>
              <a:rPr lang="en-US" altLang="vi-VN" dirty="0" err="1">
                <a:solidFill>
                  <a:srgbClr val="0000FF"/>
                </a:solidFill>
                <a:latin typeface="Times New Roman" pitchFamily="18" charset="0"/>
                <a:cs typeface="Times New Roman" pitchFamily="18" charset="0"/>
              </a:rPr>
              <a:t>các</a:t>
            </a:r>
            <a:r>
              <a:rPr lang="en-US" altLang="vi-VN" dirty="0">
                <a:solidFill>
                  <a:srgbClr val="0000FF"/>
                </a:solidFill>
                <a:latin typeface="Times New Roman" pitchFamily="18" charset="0"/>
                <a:cs typeface="Times New Roman" pitchFamily="18" charset="0"/>
              </a:rPr>
              <a:t> </a:t>
            </a:r>
            <a:r>
              <a:rPr lang="en-US" altLang="vi-VN" dirty="0" err="1">
                <a:solidFill>
                  <a:srgbClr val="0000FF"/>
                </a:solidFill>
                <a:latin typeface="Times New Roman" pitchFamily="18" charset="0"/>
                <a:cs typeface="Times New Roman" pitchFamily="18" charset="0"/>
              </a:rPr>
              <a:t>dòng</a:t>
            </a:r>
            <a:r>
              <a:rPr lang="en-US" altLang="vi-VN" dirty="0">
                <a:solidFill>
                  <a:srgbClr val="0000FF"/>
                </a:solidFill>
                <a:latin typeface="Times New Roman" pitchFamily="18" charset="0"/>
                <a:cs typeface="Times New Roman" pitchFamily="18" charset="0"/>
              </a:rPr>
              <a:t> </a:t>
            </a:r>
            <a:r>
              <a:rPr lang="en-US" altLang="vi-VN" dirty="0" err="1">
                <a:solidFill>
                  <a:srgbClr val="0000FF"/>
                </a:solidFill>
                <a:latin typeface="Times New Roman" pitchFamily="18" charset="0"/>
                <a:cs typeface="Times New Roman" pitchFamily="18" charset="0"/>
              </a:rPr>
              <a:t>cho</a:t>
            </a:r>
            <a:r>
              <a:rPr lang="en-US" altLang="vi-VN" dirty="0">
                <a:solidFill>
                  <a:srgbClr val="0000FF"/>
                </a:solidFill>
                <a:latin typeface="Times New Roman" pitchFamily="18" charset="0"/>
                <a:cs typeface="Times New Roman" pitchFamily="18" charset="0"/>
              </a:rPr>
              <a:t> </a:t>
            </a:r>
            <a:r>
              <a:rPr lang="en-US" altLang="vi-VN" dirty="0" err="1">
                <a:solidFill>
                  <a:srgbClr val="0000FF"/>
                </a:solidFill>
                <a:latin typeface="Times New Roman" pitchFamily="18" charset="0"/>
                <a:cs typeface="Times New Roman" pitchFamily="18" charset="0"/>
              </a:rPr>
              <a:t>đoạn</a:t>
            </a:r>
            <a:r>
              <a:rPr lang="en-US" altLang="vi-VN" dirty="0">
                <a:solidFill>
                  <a:srgbClr val="0000FF"/>
                </a:solidFill>
                <a:latin typeface="Times New Roman" pitchFamily="18" charset="0"/>
                <a:cs typeface="Times New Roman" pitchFamily="18" charset="0"/>
              </a:rPr>
              <a:t> </a:t>
            </a:r>
            <a:r>
              <a:rPr lang="en-US" altLang="vi-VN" dirty="0" err="1">
                <a:solidFill>
                  <a:srgbClr val="0000FF"/>
                </a:solidFill>
                <a:latin typeface="Times New Roman" pitchFamily="18" charset="0"/>
                <a:cs typeface="Times New Roman" pitchFamily="18" charset="0"/>
              </a:rPr>
              <a:t>văn</a:t>
            </a:r>
            <a:r>
              <a:rPr lang="en-US" altLang="vi-VN" dirty="0">
                <a:solidFill>
                  <a:srgbClr val="0000FF"/>
                </a:solidFill>
                <a:latin typeface="Times New Roman" pitchFamily="18" charset="0"/>
                <a:cs typeface="Times New Roman" pitchFamily="18" charset="0"/>
              </a:rPr>
              <a:t> </a:t>
            </a:r>
            <a:r>
              <a:rPr lang="en-US" altLang="vi-VN" dirty="0" err="1">
                <a:solidFill>
                  <a:srgbClr val="0000FF"/>
                </a:solidFill>
                <a:latin typeface="Times New Roman" pitchFamily="18" charset="0"/>
                <a:cs typeface="Times New Roman" pitchFamily="18" charset="0"/>
              </a:rPr>
              <a:t>bản</a:t>
            </a:r>
            <a:r>
              <a:rPr lang="en-US" altLang="vi-VN" dirty="0">
                <a:solidFill>
                  <a:srgbClr val="0000FF"/>
                </a:solidFill>
                <a:latin typeface="Times New Roman" pitchFamily="18" charset="0"/>
                <a:cs typeface="Times New Roman" pitchFamily="18" charset="0"/>
              </a:rPr>
              <a:t>, </a:t>
            </a:r>
            <a:r>
              <a:rPr lang="en-US" altLang="vi-VN" dirty="0" err="1">
                <a:solidFill>
                  <a:srgbClr val="0000FF"/>
                </a:solidFill>
                <a:latin typeface="Times New Roman" pitchFamily="18" charset="0"/>
                <a:cs typeface="Times New Roman" pitchFamily="18" charset="0"/>
              </a:rPr>
              <a:t>em</a:t>
            </a:r>
            <a:r>
              <a:rPr lang="en-US" altLang="vi-VN" dirty="0">
                <a:solidFill>
                  <a:srgbClr val="0000FF"/>
                </a:solidFill>
                <a:latin typeface="Times New Roman" pitchFamily="18" charset="0"/>
                <a:cs typeface="Times New Roman" pitchFamily="18" charset="0"/>
              </a:rPr>
              <a:t> </a:t>
            </a:r>
            <a:r>
              <a:rPr lang="en-US" altLang="vi-VN" dirty="0" err="1">
                <a:solidFill>
                  <a:srgbClr val="0000FF"/>
                </a:solidFill>
                <a:latin typeface="Times New Roman" pitchFamily="18" charset="0"/>
                <a:cs typeface="Times New Roman" pitchFamily="18" charset="0"/>
              </a:rPr>
              <a:t>bôi</a:t>
            </a:r>
            <a:r>
              <a:rPr lang="en-US" altLang="vi-VN" dirty="0">
                <a:solidFill>
                  <a:srgbClr val="0000FF"/>
                </a:solidFill>
                <a:latin typeface="Times New Roman" pitchFamily="18" charset="0"/>
                <a:cs typeface="Times New Roman" pitchFamily="18" charset="0"/>
              </a:rPr>
              <a:t> </a:t>
            </a:r>
            <a:r>
              <a:rPr lang="en-US" altLang="vi-VN" dirty="0" err="1">
                <a:solidFill>
                  <a:srgbClr val="0000FF"/>
                </a:solidFill>
                <a:latin typeface="Times New Roman" pitchFamily="18" charset="0"/>
                <a:cs typeface="Times New Roman" pitchFamily="18" charset="0"/>
              </a:rPr>
              <a:t>đen</a:t>
            </a:r>
            <a:r>
              <a:rPr lang="en-US" altLang="vi-VN" dirty="0">
                <a:solidFill>
                  <a:srgbClr val="0000FF"/>
                </a:solidFill>
                <a:latin typeface="Times New Roman" pitchFamily="18" charset="0"/>
                <a:cs typeface="Times New Roman" pitchFamily="18" charset="0"/>
              </a:rPr>
              <a:t> </a:t>
            </a:r>
            <a:r>
              <a:rPr lang="en-US" altLang="vi-VN" dirty="0" err="1">
                <a:solidFill>
                  <a:srgbClr val="0000FF"/>
                </a:solidFill>
                <a:latin typeface="Times New Roman" pitchFamily="18" charset="0"/>
                <a:cs typeface="Times New Roman" pitchFamily="18" charset="0"/>
              </a:rPr>
              <a:t>đoạn</a:t>
            </a:r>
            <a:r>
              <a:rPr lang="en-US" altLang="vi-VN" dirty="0">
                <a:solidFill>
                  <a:srgbClr val="0000FF"/>
                </a:solidFill>
                <a:latin typeface="Times New Roman" pitchFamily="18" charset="0"/>
                <a:cs typeface="Times New Roman" pitchFamily="18" charset="0"/>
              </a:rPr>
              <a:t> </a:t>
            </a:r>
            <a:r>
              <a:rPr lang="en-US" altLang="vi-VN" dirty="0" err="1">
                <a:solidFill>
                  <a:srgbClr val="0000FF"/>
                </a:solidFill>
                <a:latin typeface="Times New Roman" pitchFamily="18" charset="0"/>
                <a:cs typeface="Times New Roman" pitchFamily="18" charset="0"/>
              </a:rPr>
              <a:t>văn</a:t>
            </a:r>
            <a:r>
              <a:rPr lang="en-US" altLang="vi-VN" dirty="0">
                <a:solidFill>
                  <a:srgbClr val="0000FF"/>
                </a:solidFill>
                <a:latin typeface="Times New Roman" pitchFamily="18" charset="0"/>
                <a:cs typeface="Times New Roman" pitchFamily="18" charset="0"/>
              </a:rPr>
              <a:t> </a:t>
            </a:r>
            <a:r>
              <a:rPr lang="en-US" altLang="vi-VN" dirty="0" err="1">
                <a:solidFill>
                  <a:srgbClr val="0000FF"/>
                </a:solidFill>
                <a:latin typeface="Times New Roman" pitchFamily="18" charset="0"/>
                <a:cs typeface="Times New Roman" pitchFamily="18" charset="0"/>
              </a:rPr>
              <a:t>bản</a:t>
            </a:r>
            <a:r>
              <a:rPr lang="en-US" altLang="vi-VN" dirty="0">
                <a:solidFill>
                  <a:srgbClr val="0000FF"/>
                </a:solidFill>
                <a:latin typeface="Times New Roman" pitchFamily="18" charset="0"/>
                <a:cs typeface="Times New Roman" pitchFamily="18" charset="0"/>
              </a:rPr>
              <a:t> </a:t>
            </a:r>
            <a:r>
              <a:rPr lang="en-US" altLang="vi-VN" dirty="0" err="1">
                <a:solidFill>
                  <a:srgbClr val="0000FF"/>
                </a:solidFill>
                <a:latin typeface="Times New Roman" pitchFamily="18" charset="0"/>
                <a:cs typeface="Times New Roman" pitchFamily="18" charset="0"/>
              </a:rPr>
              <a:t>rồi</a:t>
            </a:r>
            <a:r>
              <a:rPr lang="en-US" altLang="vi-VN" dirty="0">
                <a:solidFill>
                  <a:srgbClr val="0000FF"/>
                </a:solidFill>
                <a:latin typeface="Times New Roman" pitchFamily="18" charset="0"/>
                <a:cs typeface="Times New Roman" pitchFamily="18" charset="0"/>
              </a:rPr>
              <a:t> </a:t>
            </a:r>
            <a:r>
              <a:rPr lang="en-US" altLang="vi-VN" dirty="0" err="1">
                <a:solidFill>
                  <a:srgbClr val="0000FF"/>
                </a:solidFill>
                <a:latin typeface="Times New Roman" pitchFamily="18" charset="0"/>
                <a:cs typeface="Times New Roman" pitchFamily="18" charset="0"/>
              </a:rPr>
              <a:t>nháy</a:t>
            </a:r>
            <a:r>
              <a:rPr lang="en-US" altLang="vi-VN" dirty="0">
                <a:solidFill>
                  <a:srgbClr val="0000FF"/>
                </a:solidFill>
                <a:latin typeface="Times New Roman" pitchFamily="18" charset="0"/>
                <a:cs typeface="Times New Roman" pitchFamily="18" charset="0"/>
              </a:rPr>
              <a:t> </a:t>
            </a:r>
            <a:r>
              <a:rPr lang="en-US" altLang="vi-VN" dirty="0" err="1">
                <a:solidFill>
                  <a:srgbClr val="0000FF"/>
                </a:solidFill>
                <a:latin typeface="Times New Roman" pitchFamily="18" charset="0"/>
                <a:cs typeface="Times New Roman" pitchFamily="18" charset="0"/>
              </a:rPr>
              <a:t>chuột</a:t>
            </a:r>
            <a:r>
              <a:rPr lang="en-US" altLang="vi-VN" dirty="0">
                <a:solidFill>
                  <a:srgbClr val="0000FF"/>
                </a:solidFill>
                <a:latin typeface="Times New Roman" pitchFamily="18" charset="0"/>
                <a:cs typeface="Times New Roman" pitchFamily="18" charset="0"/>
              </a:rPr>
              <a:t> </a:t>
            </a:r>
            <a:r>
              <a:rPr lang="en-US" altLang="vi-VN" dirty="0" err="1">
                <a:solidFill>
                  <a:srgbClr val="0000FF"/>
                </a:solidFill>
                <a:latin typeface="Times New Roman" pitchFamily="18" charset="0"/>
                <a:cs typeface="Times New Roman" pitchFamily="18" charset="0"/>
              </a:rPr>
              <a:t>vào</a:t>
            </a:r>
            <a:r>
              <a:rPr lang="en-US" altLang="vi-VN" dirty="0">
                <a:solidFill>
                  <a:srgbClr val="0000FF"/>
                </a:solidFill>
                <a:latin typeface="Times New Roman" pitchFamily="18" charset="0"/>
                <a:cs typeface="Times New Roman" pitchFamily="18" charset="0"/>
              </a:rPr>
              <a:t> ….</a:t>
            </a:r>
          </a:p>
        </p:txBody>
      </p:sp>
      <p:sp>
        <p:nvSpPr>
          <p:cNvPr id="15" name="Oval 14"/>
          <p:cNvSpPr>
            <a:spLocks noChangeArrowheads="1"/>
          </p:cNvSpPr>
          <p:nvPr/>
        </p:nvSpPr>
        <p:spPr bwMode="auto">
          <a:xfrm>
            <a:off x="3314700" y="5468144"/>
            <a:ext cx="609600" cy="457200"/>
          </a:xfrm>
          <a:prstGeom prst="ellipse">
            <a:avLst/>
          </a:prstGeom>
          <a:noFill/>
          <a:ln w="28575" algn="ctr">
            <a:solidFill>
              <a:srgbClr val="CC0000"/>
            </a:solidFill>
            <a:round/>
            <a:headEnd/>
            <a:tailEnd/>
          </a:ln>
          <a:extLst>
            <a:ext uri="{909E8E84-426E-40DD-AFC4-6F175D3DCCD1}">
              <a14:hiddenFill xmlns:a14="http://schemas.microsoft.com/office/drawing/2010/main">
                <a:solidFill>
                  <a:srgbClr val="FFFFFF"/>
                </a:solidFill>
              </a14:hiddenFill>
            </a:ext>
          </a:extLst>
        </p:spPr>
        <p:txBody>
          <a:bodyPr anchor="ctr"/>
          <a:lstStyle/>
          <a:p>
            <a:pPr algn="ctr" eaLnBrk="1" hangingPunct="1"/>
            <a:endParaRPr lang="vi-VN" altLang="vi-VN">
              <a:solidFill>
                <a:srgbClr val="FFFFFF"/>
              </a:solidFill>
              <a:latin typeface="VNI-Disney" pitchFamily="2" charset="0"/>
              <a:cs typeface="Times New Roman" pitchFamily="18" charset="0"/>
            </a:endParaRPr>
          </a:p>
        </p:txBody>
      </p:sp>
      <p:grpSp>
        <p:nvGrpSpPr>
          <p:cNvPr id="16" name="Group 8"/>
          <p:cNvGrpSpPr>
            <a:grpSpLocks/>
          </p:cNvGrpSpPr>
          <p:nvPr/>
        </p:nvGrpSpPr>
        <p:grpSpPr bwMode="auto">
          <a:xfrm>
            <a:off x="3314700" y="3850481"/>
            <a:ext cx="2438400" cy="838200"/>
            <a:chOff x="2438400" y="2819400"/>
            <a:chExt cx="2438400" cy="838200"/>
          </a:xfrm>
        </p:grpSpPr>
        <p:sp>
          <p:nvSpPr>
            <p:cNvPr id="17" name="TextBox 3"/>
            <p:cNvSpPr txBox="1">
              <a:spLocks noChangeArrowheads="1"/>
            </p:cNvSpPr>
            <p:nvPr/>
          </p:nvSpPr>
          <p:spPr bwMode="auto">
            <a:xfrm>
              <a:off x="2438400" y="3078162"/>
              <a:ext cx="2438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eaLnBrk="1" hangingPunct="1"/>
              <a:r>
                <a:rPr lang="en-US" altLang="vi-VN">
                  <a:solidFill>
                    <a:srgbClr val="0000FF"/>
                  </a:solidFill>
                  <a:latin typeface="Times New Roman" pitchFamily="18" charset="0"/>
                  <a:cs typeface="Times New Roman" pitchFamily="18" charset="0"/>
                </a:rPr>
                <a:t>A. </a:t>
              </a:r>
            </a:p>
          </p:txBody>
        </p:sp>
        <p:pic>
          <p:nvPicPr>
            <p:cNvPr id="1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32284" y="2819400"/>
              <a:ext cx="1538287" cy="718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9" name="Group 11"/>
          <p:cNvGrpSpPr>
            <a:grpSpLocks/>
          </p:cNvGrpSpPr>
          <p:nvPr/>
        </p:nvGrpSpPr>
        <p:grpSpPr bwMode="auto">
          <a:xfrm>
            <a:off x="3238500" y="4599781"/>
            <a:ext cx="2286000" cy="774700"/>
            <a:chOff x="2362200" y="3568700"/>
            <a:chExt cx="2286000" cy="774700"/>
          </a:xfrm>
        </p:grpSpPr>
        <p:sp>
          <p:nvSpPr>
            <p:cNvPr id="20" name="TextBox 4"/>
            <p:cNvSpPr txBox="1">
              <a:spLocks noChangeArrowheads="1"/>
            </p:cNvSpPr>
            <p:nvPr/>
          </p:nvSpPr>
          <p:spPr bwMode="auto">
            <a:xfrm>
              <a:off x="2362200" y="3657600"/>
              <a:ext cx="22860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eaLnBrk="1" hangingPunct="1"/>
              <a:r>
                <a:rPr lang="en-US" altLang="vi-VN">
                  <a:solidFill>
                    <a:schemeClr val="accent1"/>
                  </a:solidFill>
                  <a:latin typeface="Times New Roman" pitchFamily="18" charset="0"/>
                  <a:cs typeface="Times New Roman" pitchFamily="18" charset="0"/>
                </a:rPr>
                <a:t> </a:t>
              </a:r>
              <a:r>
                <a:rPr lang="en-US" altLang="vi-VN">
                  <a:solidFill>
                    <a:srgbClr val="0000FF"/>
                  </a:solidFill>
                  <a:latin typeface="Times New Roman" pitchFamily="18" charset="0"/>
                  <a:cs typeface="Times New Roman" pitchFamily="18" charset="0"/>
                </a:rPr>
                <a:t>B. </a:t>
              </a:r>
            </a:p>
          </p:txBody>
        </p:sp>
        <p:pic>
          <p:nvPicPr>
            <p:cNvPr id="21"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00400" y="3568700"/>
              <a:ext cx="838876"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2" name="Group 14"/>
          <p:cNvGrpSpPr>
            <a:grpSpLocks/>
          </p:cNvGrpSpPr>
          <p:nvPr/>
        </p:nvGrpSpPr>
        <p:grpSpPr bwMode="auto">
          <a:xfrm>
            <a:off x="3314700" y="5404644"/>
            <a:ext cx="3200400" cy="801687"/>
            <a:chOff x="2438400" y="4373561"/>
            <a:chExt cx="3200400" cy="802429"/>
          </a:xfrm>
        </p:grpSpPr>
        <p:sp>
          <p:nvSpPr>
            <p:cNvPr id="23" name="TextBox 5"/>
            <p:cNvSpPr txBox="1">
              <a:spLocks noChangeArrowheads="1"/>
            </p:cNvSpPr>
            <p:nvPr/>
          </p:nvSpPr>
          <p:spPr bwMode="auto">
            <a:xfrm>
              <a:off x="2438400" y="4373561"/>
              <a:ext cx="32004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eaLnBrk="1" hangingPunct="1"/>
              <a:r>
                <a:rPr lang="en-US" altLang="vi-VN">
                  <a:solidFill>
                    <a:srgbClr val="0000FF"/>
                  </a:solidFill>
                  <a:latin typeface="Times New Roman" pitchFamily="18" charset="0"/>
                  <a:cs typeface="Times New Roman" pitchFamily="18" charset="0"/>
                </a:rPr>
                <a:t>C. </a:t>
              </a:r>
            </a:p>
          </p:txBody>
        </p:sp>
        <p:pic>
          <p:nvPicPr>
            <p:cNvPr id="24"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86545" y="4394344"/>
              <a:ext cx="866776" cy="781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579994834"/>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8852"/>
                                        </p:tgtEl>
                                        <p:attrNameLst>
                                          <p:attrName>style.visibility</p:attrName>
                                        </p:attrNameLst>
                                      </p:cBhvr>
                                      <p:to>
                                        <p:strVal val="visible"/>
                                      </p:to>
                                    </p:set>
                                    <p:animEffect transition="in" filter="fade">
                                      <p:cBhvr>
                                        <p:cTn id="7" dur="1000"/>
                                        <p:tgtEl>
                                          <p:spTgt spid="78852"/>
                                        </p:tgtEl>
                                      </p:cBhvr>
                                    </p:animEffect>
                                    <p:anim calcmode="lin" valueType="num">
                                      <p:cBhvr>
                                        <p:cTn id="8" dur="1000" fill="hold"/>
                                        <p:tgtEl>
                                          <p:spTgt spid="78852"/>
                                        </p:tgtEl>
                                        <p:attrNameLst>
                                          <p:attrName>ppt_x</p:attrName>
                                        </p:attrNameLst>
                                      </p:cBhvr>
                                      <p:tavLst>
                                        <p:tav tm="0">
                                          <p:val>
                                            <p:strVal val="#ppt_x"/>
                                          </p:val>
                                        </p:tav>
                                        <p:tav tm="100000">
                                          <p:val>
                                            <p:strVal val="#ppt_x"/>
                                          </p:val>
                                        </p:tav>
                                      </p:tavLst>
                                    </p:anim>
                                    <p:anim calcmode="lin" valueType="num">
                                      <p:cBhvr>
                                        <p:cTn id="9" dur="1000" fill="hold"/>
                                        <p:tgtEl>
                                          <p:spTgt spid="7885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randombar(horizontal)">
                                      <p:cBhvr>
                                        <p:cTn id="14" dur="500"/>
                                        <p:tgtEl>
                                          <p:spTgt spid="15"/>
                                        </p:tgtEl>
                                      </p:cBhvr>
                                    </p:animEffect>
                                  </p:childTnLst>
                                  <p:subTnLst>
                                    <p:audio>
                                      <p:cMediaNode>
                                        <p:cTn display="0" masterRel="sameClick">
                                          <p:stCondLst>
                                            <p:cond evt="begin" delay="0">
                                              <p:tn val="12"/>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2" name="图片 78851" descr="封面1"/>
          <p:cNvPicPr>
            <a:picLocks noChangeAspect="1"/>
          </p:cNvPicPr>
          <p:nvPr/>
        </p:nvPicPr>
        <p:blipFill>
          <a:blip r:embed="rId3"/>
          <a:stretch>
            <a:fillRect/>
          </a:stretch>
        </p:blipFill>
        <p:spPr>
          <a:xfrm>
            <a:off x="0" y="573549"/>
            <a:ext cx="11887200" cy="7656051"/>
          </a:xfrm>
          <a:prstGeom prst="rect">
            <a:avLst/>
          </a:prstGeom>
          <a:noFill/>
          <a:ln w="9525">
            <a:noFill/>
          </a:ln>
        </p:spPr>
      </p:pic>
      <p:sp>
        <p:nvSpPr>
          <p:cNvPr id="14" name="TextBox 15"/>
          <p:cNvSpPr txBox="1">
            <a:spLocks noChangeArrowheads="1"/>
          </p:cNvSpPr>
          <p:nvPr/>
        </p:nvSpPr>
        <p:spPr bwMode="auto">
          <a:xfrm>
            <a:off x="2971800" y="2590800"/>
            <a:ext cx="541020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eaLnBrk="1" hangingPunct="1"/>
            <a:r>
              <a:rPr lang="en-US" altLang="vi-VN" sz="3600" b="1" u="sng" dirty="0" err="1" smtClean="0">
                <a:solidFill>
                  <a:srgbClr val="0000FF"/>
                </a:solidFill>
                <a:latin typeface="Times New Roman" pitchFamily="18" charset="0"/>
                <a:cs typeface="Times New Roman" pitchFamily="18" charset="0"/>
              </a:rPr>
              <a:t>Câu</a:t>
            </a:r>
            <a:r>
              <a:rPr lang="en-US" altLang="vi-VN" sz="3600" b="1" u="sng" dirty="0" smtClean="0">
                <a:solidFill>
                  <a:srgbClr val="0000FF"/>
                </a:solidFill>
                <a:latin typeface="Times New Roman" pitchFamily="18" charset="0"/>
                <a:cs typeface="Times New Roman" pitchFamily="18" charset="0"/>
              </a:rPr>
              <a:t> 3</a:t>
            </a:r>
            <a:r>
              <a:rPr lang="en-US" altLang="vi-VN" sz="3600" b="1" dirty="0" smtClean="0">
                <a:solidFill>
                  <a:srgbClr val="0000FF"/>
                </a:solidFill>
                <a:latin typeface="Times New Roman" pitchFamily="18" charset="0"/>
                <a:cs typeface="Times New Roman" pitchFamily="18" charset="0"/>
              </a:rPr>
              <a:t>: </a:t>
            </a:r>
            <a:r>
              <a:rPr lang="en-US" altLang="vi-VN" sz="3600" b="1" dirty="0" err="1" smtClean="0">
                <a:solidFill>
                  <a:srgbClr val="0000FF"/>
                </a:solidFill>
                <a:latin typeface="Times New Roman" pitchFamily="18" charset="0"/>
                <a:cs typeface="Times New Roman" pitchFamily="18" charset="0"/>
              </a:rPr>
              <a:t>Hãy</a:t>
            </a:r>
            <a:r>
              <a:rPr lang="en-US" altLang="vi-VN" sz="3600" b="1" dirty="0" smtClean="0">
                <a:solidFill>
                  <a:srgbClr val="0000FF"/>
                </a:solidFill>
                <a:latin typeface="Times New Roman" pitchFamily="18" charset="0"/>
                <a:cs typeface="Times New Roman" pitchFamily="18" charset="0"/>
              </a:rPr>
              <a:t> </a:t>
            </a:r>
            <a:r>
              <a:rPr lang="en-US" altLang="vi-VN" sz="3600" b="1" dirty="0" err="1" smtClean="0">
                <a:solidFill>
                  <a:srgbClr val="0000FF"/>
                </a:solidFill>
                <a:latin typeface="Times New Roman" pitchFamily="18" charset="0"/>
                <a:cs typeface="Times New Roman" pitchFamily="18" charset="0"/>
              </a:rPr>
              <a:t>thực</a:t>
            </a:r>
            <a:r>
              <a:rPr lang="en-US" altLang="vi-VN" sz="3600" b="1" dirty="0" smtClean="0">
                <a:solidFill>
                  <a:srgbClr val="0000FF"/>
                </a:solidFill>
                <a:latin typeface="Times New Roman" pitchFamily="18" charset="0"/>
                <a:cs typeface="Times New Roman" pitchFamily="18" charset="0"/>
              </a:rPr>
              <a:t> </a:t>
            </a:r>
            <a:r>
              <a:rPr lang="en-US" altLang="vi-VN" sz="3600" b="1" dirty="0" err="1" smtClean="0">
                <a:solidFill>
                  <a:srgbClr val="0000FF"/>
                </a:solidFill>
                <a:latin typeface="Times New Roman" pitchFamily="18" charset="0"/>
                <a:cs typeface="Times New Roman" pitchFamily="18" charset="0"/>
              </a:rPr>
              <a:t>hiện</a:t>
            </a:r>
            <a:r>
              <a:rPr lang="en-US" altLang="vi-VN" sz="3600" b="1" dirty="0" smtClean="0">
                <a:solidFill>
                  <a:srgbClr val="0000FF"/>
                </a:solidFill>
                <a:latin typeface="Times New Roman" pitchFamily="18" charset="0"/>
                <a:cs typeface="Times New Roman" pitchFamily="18" charset="0"/>
              </a:rPr>
              <a:t> </a:t>
            </a:r>
            <a:r>
              <a:rPr lang="en-US" altLang="vi-VN" sz="3600" b="1" dirty="0" err="1" smtClean="0">
                <a:solidFill>
                  <a:srgbClr val="0000FF"/>
                </a:solidFill>
                <a:latin typeface="Times New Roman" pitchFamily="18" charset="0"/>
                <a:cs typeface="Times New Roman" pitchFamily="18" charset="0"/>
              </a:rPr>
              <a:t>dãn</a:t>
            </a:r>
            <a:r>
              <a:rPr lang="en-US" altLang="vi-VN" sz="3600" b="1" dirty="0" smtClean="0">
                <a:solidFill>
                  <a:srgbClr val="0000FF"/>
                </a:solidFill>
                <a:latin typeface="Times New Roman" pitchFamily="18" charset="0"/>
                <a:cs typeface="Times New Roman" pitchFamily="18" charset="0"/>
              </a:rPr>
              <a:t> </a:t>
            </a:r>
            <a:r>
              <a:rPr lang="en-US" altLang="vi-VN" sz="3600" b="1" dirty="0" err="1" smtClean="0">
                <a:solidFill>
                  <a:srgbClr val="0000FF"/>
                </a:solidFill>
                <a:latin typeface="Times New Roman" pitchFamily="18" charset="0"/>
                <a:cs typeface="Times New Roman" pitchFamily="18" charset="0"/>
              </a:rPr>
              <a:t>dòng</a:t>
            </a:r>
            <a:r>
              <a:rPr lang="en-US" altLang="vi-VN" sz="3600" b="1" dirty="0" smtClean="0">
                <a:solidFill>
                  <a:srgbClr val="0000FF"/>
                </a:solidFill>
                <a:latin typeface="Times New Roman" pitchFamily="18" charset="0"/>
                <a:cs typeface="Times New Roman" pitchFamily="18" charset="0"/>
              </a:rPr>
              <a:t> </a:t>
            </a:r>
            <a:r>
              <a:rPr lang="en-US" altLang="vi-VN" sz="3600" b="1" dirty="0" err="1" smtClean="0">
                <a:solidFill>
                  <a:srgbClr val="0000FF"/>
                </a:solidFill>
                <a:latin typeface="Times New Roman" pitchFamily="18" charset="0"/>
                <a:cs typeface="Times New Roman" pitchFamily="18" charset="0"/>
              </a:rPr>
              <a:t>cho</a:t>
            </a:r>
            <a:r>
              <a:rPr lang="en-US" altLang="vi-VN" sz="3600" b="1" dirty="0" smtClean="0">
                <a:solidFill>
                  <a:srgbClr val="0000FF"/>
                </a:solidFill>
                <a:latin typeface="Times New Roman" pitchFamily="18" charset="0"/>
                <a:cs typeface="Times New Roman" pitchFamily="18" charset="0"/>
              </a:rPr>
              <a:t> </a:t>
            </a:r>
            <a:r>
              <a:rPr lang="en-US" altLang="vi-VN" sz="3600" b="1" dirty="0" err="1" smtClean="0">
                <a:solidFill>
                  <a:srgbClr val="0000FF"/>
                </a:solidFill>
                <a:latin typeface="Times New Roman" pitchFamily="18" charset="0"/>
                <a:cs typeface="Times New Roman" pitchFamily="18" charset="0"/>
              </a:rPr>
              <a:t>đoạn</a:t>
            </a:r>
            <a:r>
              <a:rPr lang="en-US" altLang="vi-VN" sz="3600" b="1" dirty="0" smtClean="0">
                <a:solidFill>
                  <a:srgbClr val="0000FF"/>
                </a:solidFill>
                <a:latin typeface="Times New Roman" pitchFamily="18" charset="0"/>
                <a:cs typeface="Times New Roman" pitchFamily="18" charset="0"/>
              </a:rPr>
              <a:t> </a:t>
            </a:r>
            <a:r>
              <a:rPr lang="en-US" altLang="vi-VN" sz="3600" b="1" dirty="0" err="1" smtClean="0">
                <a:solidFill>
                  <a:srgbClr val="0000FF"/>
                </a:solidFill>
                <a:latin typeface="Times New Roman" pitchFamily="18" charset="0"/>
                <a:cs typeface="Times New Roman" pitchFamily="18" charset="0"/>
              </a:rPr>
              <a:t>văn</a:t>
            </a:r>
            <a:r>
              <a:rPr lang="en-US" altLang="vi-VN" sz="3600" b="1" dirty="0" smtClean="0">
                <a:solidFill>
                  <a:srgbClr val="0000FF"/>
                </a:solidFill>
                <a:latin typeface="Times New Roman" pitchFamily="18" charset="0"/>
                <a:cs typeface="Times New Roman" pitchFamily="18" charset="0"/>
              </a:rPr>
              <a:t> </a:t>
            </a:r>
            <a:r>
              <a:rPr lang="en-US" altLang="vi-VN" sz="3600" b="1" dirty="0" err="1" smtClean="0">
                <a:solidFill>
                  <a:srgbClr val="0000FF"/>
                </a:solidFill>
                <a:latin typeface="Times New Roman" pitchFamily="18" charset="0"/>
                <a:cs typeface="Times New Roman" pitchFamily="18" charset="0"/>
              </a:rPr>
              <a:t>mẫu</a:t>
            </a:r>
            <a:r>
              <a:rPr lang="en-US" altLang="vi-VN" sz="3600" b="1" dirty="0" smtClean="0">
                <a:solidFill>
                  <a:srgbClr val="0000FF"/>
                </a:solidFill>
                <a:latin typeface="Times New Roman" pitchFamily="18" charset="0"/>
                <a:cs typeface="Times New Roman" pitchFamily="18" charset="0"/>
              </a:rPr>
              <a:t> </a:t>
            </a:r>
            <a:r>
              <a:rPr lang="en-US" altLang="vi-VN" sz="3600" b="1" dirty="0" err="1" smtClean="0">
                <a:solidFill>
                  <a:srgbClr val="0000FF"/>
                </a:solidFill>
                <a:latin typeface="Times New Roman" pitchFamily="18" charset="0"/>
                <a:cs typeface="Times New Roman" pitchFamily="18" charset="0"/>
              </a:rPr>
              <a:t>với</a:t>
            </a:r>
            <a:r>
              <a:rPr lang="en-US" altLang="vi-VN" sz="3600" b="1" dirty="0" smtClean="0">
                <a:solidFill>
                  <a:srgbClr val="0000FF"/>
                </a:solidFill>
                <a:latin typeface="Times New Roman" pitchFamily="18" charset="0"/>
                <a:cs typeface="Times New Roman" pitchFamily="18" charset="0"/>
              </a:rPr>
              <a:t> </a:t>
            </a:r>
            <a:r>
              <a:rPr lang="en-US" altLang="vi-VN" sz="3600" b="1" dirty="0" err="1" smtClean="0">
                <a:solidFill>
                  <a:srgbClr val="0000FF"/>
                </a:solidFill>
                <a:latin typeface="Times New Roman" pitchFamily="18" charset="0"/>
                <a:cs typeface="Times New Roman" pitchFamily="18" charset="0"/>
              </a:rPr>
              <a:t>thông</a:t>
            </a:r>
            <a:r>
              <a:rPr lang="en-US" altLang="vi-VN" sz="3600" b="1" dirty="0" smtClean="0">
                <a:solidFill>
                  <a:srgbClr val="0000FF"/>
                </a:solidFill>
                <a:latin typeface="Times New Roman" pitchFamily="18" charset="0"/>
                <a:cs typeface="Times New Roman" pitchFamily="18" charset="0"/>
              </a:rPr>
              <a:t> </a:t>
            </a:r>
            <a:r>
              <a:rPr lang="en-US" altLang="vi-VN" sz="3600" b="1" dirty="0" err="1" smtClean="0">
                <a:solidFill>
                  <a:srgbClr val="0000FF"/>
                </a:solidFill>
                <a:latin typeface="Times New Roman" pitchFamily="18" charset="0"/>
                <a:cs typeface="Times New Roman" pitchFamily="18" charset="0"/>
              </a:rPr>
              <a:t>số</a:t>
            </a:r>
            <a:r>
              <a:rPr lang="en-US" altLang="vi-VN" sz="3600" b="1" dirty="0" smtClean="0">
                <a:solidFill>
                  <a:srgbClr val="0000FF"/>
                </a:solidFill>
                <a:latin typeface="Times New Roman" pitchFamily="18" charset="0"/>
                <a:cs typeface="Times New Roman" pitchFamily="18" charset="0"/>
              </a:rPr>
              <a:t> 1.3 </a:t>
            </a:r>
            <a:r>
              <a:rPr lang="en-US" altLang="vi-VN" sz="3600" b="1" dirty="0" err="1" smtClean="0">
                <a:solidFill>
                  <a:srgbClr val="0000FF"/>
                </a:solidFill>
                <a:latin typeface="Times New Roman" pitchFamily="18" charset="0"/>
                <a:cs typeface="Times New Roman" pitchFamily="18" charset="0"/>
              </a:rPr>
              <a:t>pt</a:t>
            </a:r>
            <a:endParaRPr lang="en-US" altLang="vi-VN" sz="3600" dirty="0">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val="2189088664"/>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8852"/>
                                        </p:tgtEl>
                                        <p:attrNameLst>
                                          <p:attrName>style.visibility</p:attrName>
                                        </p:attrNameLst>
                                      </p:cBhvr>
                                      <p:to>
                                        <p:strVal val="visible"/>
                                      </p:to>
                                    </p:set>
                                    <p:animEffect transition="in" filter="fade">
                                      <p:cBhvr>
                                        <p:cTn id="7" dur="1000"/>
                                        <p:tgtEl>
                                          <p:spTgt spid="78852"/>
                                        </p:tgtEl>
                                      </p:cBhvr>
                                    </p:animEffect>
                                    <p:anim calcmode="lin" valueType="num">
                                      <p:cBhvr>
                                        <p:cTn id="8" dur="1000" fill="hold"/>
                                        <p:tgtEl>
                                          <p:spTgt spid="78852"/>
                                        </p:tgtEl>
                                        <p:attrNameLst>
                                          <p:attrName>ppt_x</p:attrName>
                                        </p:attrNameLst>
                                      </p:cBhvr>
                                      <p:tavLst>
                                        <p:tav tm="0">
                                          <p:val>
                                            <p:strVal val="#ppt_x"/>
                                          </p:val>
                                        </p:tav>
                                        <p:tav tm="100000">
                                          <p:val>
                                            <p:strVal val="#ppt_x"/>
                                          </p:val>
                                        </p:tav>
                                      </p:tavLst>
                                    </p:anim>
                                    <p:anim calcmode="lin" valueType="num">
                                      <p:cBhvr>
                                        <p:cTn id="9" dur="1000" fill="hold"/>
                                        <p:tgtEl>
                                          <p:spTgt spid="788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2" name="图片 78851" descr="封面1"/>
          <p:cNvPicPr>
            <a:picLocks noChangeAspect="1"/>
          </p:cNvPicPr>
          <p:nvPr/>
        </p:nvPicPr>
        <p:blipFill>
          <a:blip r:embed="rId4"/>
          <a:stretch>
            <a:fillRect/>
          </a:stretch>
        </p:blipFill>
        <p:spPr>
          <a:xfrm>
            <a:off x="0" y="573549"/>
            <a:ext cx="11887200" cy="7656051"/>
          </a:xfrm>
          <a:prstGeom prst="rect">
            <a:avLst/>
          </a:prstGeom>
          <a:noFill/>
          <a:ln w="9525">
            <a:noFill/>
          </a:ln>
        </p:spPr>
      </p:pic>
      <p:sp>
        <p:nvSpPr>
          <p:cNvPr id="3" name="TextBox 15"/>
          <p:cNvSpPr txBox="1">
            <a:spLocks noChangeArrowheads="1"/>
          </p:cNvSpPr>
          <p:nvPr/>
        </p:nvSpPr>
        <p:spPr bwMode="auto">
          <a:xfrm>
            <a:off x="2582465" y="1995547"/>
            <a:ext cx="6355556"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eaLnBrk="1" hangingPunct="1"/>
            <a:r>
              <a:rPr lang="en-US" altLang="vi-VN" b="1" u="sng" dirty="0" err="1" smtClean="0">
                <a:solidFill>
                  <a:srgbClr val="0000FF"/>
                </a:solidFill>
                <a:latin typeface="Times New Roman" pitchFamily="18" charset="0"/>
                <a:cs typeface="Times New Roman" pitchFamily="18" charset="0"/>
              </a:rPr>
              <a:t>Câu</a:t>
            </a:r>
            <a:r>
              <a:rPr lang="en-US" altLang="vi-VN" b="1" u="sng" dirty="0" smtClean="0">
                <a:solidFill>
                  <a:srgbClr val="0000FF"/>
                </a:solidFill>
                <a:latin typeface="Times New Roman" pitchFamily="18" charset="0"/>
                <a:cs typeface="Times New Roman" pitchFamily="18" charset="0"/>
              </a:rPr>
              <a:t> 4:</a:t>
            </a:r>
            <a:r>
              <a:rPr lang="en-US" altLang="vi-VN" b="1" dirty="0" smtClean="0">
                <a:solidFill>
                  <a:srgbClr val="0000FF"/>
                </a:solidFill>
                <a:latin typeface="Times New Roman" pitchFamily="18" charset="0"/>
                <a:cs typeface="Times New Roman" pitchFamily="18" charset="0"/>
              </a:rPr>
              <a:t> </a:t>
            </a:r>
            <a:r>
              <a:rPr lang="en-US" altLang="vi-VN" dirty="0" err="1">
                <a:solidFill>
                  <a:srgbClr val="0000FF"/>
                </a:solidFill>
                <a:latin typeface="Times New Roman" pitchFamily="18" charset="0"/>
                <a:cs typeface="Times New Roman" pitchFamily="18" charset="0"/>
              </a:rPr>
              <a:t>Muốn</a:t>
            </a:r>
            <a:r>
              <a:rPr lang="en-US" altLang="vi-VN" dirty="0">
                <a:solidFill>
                  <a:srgbClr val="0000FF"/>
                </a:solidFill>
                <a:latin typeface="Times New Roman" pitchFamily="18" charset="0"/>
                <a:cs typeface="Times New Roman" pitchFamily="18" charset="0"/>
              </a:rPr>
              <a:t> </a:t>
            </a:r>
            <a:r>
              <a:rPr lang="en-US" altLang="vi-VN" dirty="0" err="1">
                <a:solidFill>
                  <a:srgbClr val="0000FF"/>
                </a:solidFill>
                <a:latin typeface="Times New Roman" pitchFamily="18" charset="0"/>
                <a:cs typeface="Times New Roman" pitchFamily="18" charset="0"/>
              </a:rPr>
              <a:t>điều</a:t>
            </a:r>
            <a:r>
              <a:rPr lang="en-US" altLang="vi-VN" dirty="0">
                <a:solidFill>
                  <a:srgbClr val="0000FF"/>
                </a:solidFill>
                <a:latin typeface="Times New Roman" pitchFamily="18" charset="0"/>
                <a:cs typeface="Times New Roman" pitchFamily="18" charset="0"/>
              </a:rPr>
              <a:t> </a:t>
            </a:r>
            <a:r>
              <a:rPr lang="en-US" altLang="vi-VN" dirty="0" err="1">
                <a:solidFill>
                  <a:srgbClr val="0000FF"/>
                </a:solidFill>
                <a:latin typeface="Times New Roman" pitchFamily="18" charset="0"/>
                <a:cs typeface="Times New Roman" pitchFamily="18" charset="0"/>
              </a:rPr>
              <a:t>chỉnh</a:t>
            </a:r>
            <a:r>
              <a:rPr lang="en-US" altLang="vi-VN" dirty="0">
                <a:solidFill>
                  <a:srgbClr val="0000FF"/>
                </a:solidFill>
                <a:latin typeface="Times New Roman" pitchFamily="18" charset="0"/>
                <a:cs typeface="Times New Roman" pitchFamily="18" charset="0"/>
              </a:rPr>
              <a:t> </a:t>
            </a:r>
            <a:r>
              <a:rPr lang="en-US" altLang="vi-VN" dirty="0" err="1">
                <a:solidFill>
                  <a:srgbClr val="0000FF"/>
                </a:solidFill>
                <a:latin typeface="Times New Roman" pitchFamily="18" charset="0"/>
                <a:cs typeface="Times New Roman" pitchFamily="18" charset="0"/>
              </a:rPr>
              <a:t>độ</a:t>
            </a:r>
            <a:r>
              <a:rPr lang="en-US" altLang="vi-VN" dirty="0">
                <a:solidFill>
                  <a:srgbClr val="0000FF"/>
                </a:solidFill>
                <a:latin typeface="Times New Roman" pitchFamily="18" charset="0"/>
                <a:cs typeface="Times New Roman" pitchFamily="18" charset="0"/>
              </a:rPr>
              <a:t> </a:t>
            </a:r>
            <a:r>
              <a:rPr lang="en-US" altLang="vi-VN" dirty="0" err="1">
                <a:solidFill>
                  <a:srgbClr val="0000FF"/>
                </a:solidFill>
                <a:latin typeface="Times New Roman" pitchFamily="18" charset="0"/>
                <a:cs typeface="Times New Roman" pitchFamily="18" charset="0"/>
              </a:rPr>
              <a:t>rộng</a:t>
            </a:r>
            <a:r>
              <a:rPr lang="en-US" altLang="vi-VN" dirty="0">
                <a:solidFill>
                  <a:srgbClr val="0000FF"/>
                </a:solidFill>
                <a:latin typeface="Times New Roman" pitchFamily="18" charset="0"/>
                <a:cs typeface="Times New Roman" pitchFamily="18" charset="0"/>
              </a:rPr>
              <a:t> </a:t>
            </a:r>
            <a:r>
              <a:rPr lang="en-US" altLang="vi-VN" dirty="0" err="1">
                <a:solidFill>
                  <a:srgbClr val="0000FF"/>
                </a:solidFill>
                <a:latin typeface="Times New Roman" pitchFamily="18" charset="0"/>
                <a:cs typeface="Times New Roman" pitchFamily="18" charset="0"/>
              </a:rPr>
              <a:t>lề</a:t>
            </a:r>
            <a:r>
              <a:rPr lang="en-US" altLang="vi-VN" dirty="0">
                <a:solidFill>
                  <a:srgbClr val="0000FF"/>
                </a:solidFill>
                <a:latin typeface="Times New Roman" pitchFamily="18" charset="0"/>
                <a:cs typeface="Times New Roman" pitchFamily="18" charset="0"/>
              </a:rPr>
              <a:t> </a:t>
            </a:r>
            <a:r>
              <a:rPr lang="en-US" altLang="vi-VN" dirty="0" err="1">
                <a:solidFill>
                  <a:srgbClr val="0000FF"/>
                </a:solidFill>
                <a:latin typeface="Times New Roman" pitchFamily="18" charset="0"/>
                <a:cs typeface="Times New Roman" pitchFamily="18" charset="0"/>
              </a:rPr>
              <a:t>trái</a:t>
            </a:r>
            <a:r>
              <a:rPr lang="en-US" altLang="vi-VN" dirty="0">
                <a:solidFill>
                  <a:srgbClr val="0000FF"/>
                </a:solidFill>
                <a:latin typeface="Times New Roman" pitchFamily="18" charset="0"/>
                <a:cs typeface="Times New Roman" pitchFamily="18" charset="0"/>
              </a:rPr>
              <a:t> - </a:t>
            </a:r>
            <a:r>
              <a:rPr lang="en-US" altLang="vi-VN" dirty="0" err="1">
                <a:solidFill>
                  <a:srgbClr val="0000FF"/>
                </a:solidFill>
                <a:latin typeface="Times New Roman" pitchFamily="18" charset="0"/>
                <a:cs typeface="Times New Roman" pitchFamily="18" charset="0"/>
              </a:rPr>
              <a:t>lề</a:t>
            </a:r>
            <a:r>
              <a:rPr lang="en-US" altLang="vi-VN" dirty="0">
                <a:solidFill>
                  <a:srgbClr val="0000FF"/>
                </a:solidFill>
                <a:latin typeface="Times New Roman" pitchFamily="18" charset="0"/>
                <a:cs typeface="Times New Roman" pitchFamily="18" charset="0"/>
              </a:rPr>
              <a:t> </a:t>
            </a:r>
            <a:r>
              <a:rPr lang="en-US" altLang="vi-VN" dirty="0" err="1">
                <a:solidFill>
                  <a:srgbClr val="0000FF"/>
                </a:solidFill>
                <a:latin typeface="Times New Roman" pitchFamily="18" charset="0"/>
                <a:cs typeface="Times New Roman" pitchFamily="18" charset="0"/>
              </a:rPr>
              <a:t>phải</a:t>
            </a:r>
            <a:r>
              <a:rPr lang="en-US" altLang="vi-VN" dirty="0">
                <a:solidFill>
                  <a:srgbClr val="0000FF"/>
                </a:solidFill>
                <a:latin typeface="Times New Roman" pitchFamily="18" charset="0"/>
                <a:cs typeface="Times New Roman" pitchFamily="18" charset="0"/>
              </a:rPr>
              <a:t> </a:t>
            </a:r>
            <a:r>
              <a:rPr lang="en-US" altLang="vi-VN" dirty="0" err="1">
                <a:solidFill>
                  <a:srgbClr val="0000FF"/>
                </a:solidFill>
                <a:latin typeface="Times New Roman" pitchFamily="18" charset="0"/>
                <a:cs typeface="Times New Roman" pitchFamily="18" charset="0"/>
              </a:rPr>
              <a:t>của</a:t>
            </a:r>
            <a:r>
              <a:rPr lang="en-US" altLang="vi-VN" dirty="0">
                <a:solidFill>
                  <a:srgbClr val="0000FF"/>
                </a:solidFill>
                <a:latin typeface="Times New Roman" pitchFamily="18" charset="0"/>
                <a:cs typeface="Times New Roman" pitchFamily="18" charset="0"/>
              </a:rPr>
              <a:t> </a:t>
            </a:r>
            <a:r>
              <a:rPr lang="en-US" altLang="vi-VN" dirty="0" err="1">
                <a:solidFill>
                  <a:srgbClr val="0000FF"/>
                </a:solidFill>
                <a:latin typeface="Times New Roman" pitchFamily="18" charset="0"/>
                <a:cs typeface="Times New Roman" pitchFamily="18" charset="0"/>
              </a:rPr>
              <a:t>đoạn</a:t>
            </a:r>
            <a:r>
              <a:rPr lang="en-US" altLang="vi-VN" dirty="0">
                <a:solidFill>
                  <a:srgbClr val="0000FF"/>
                </a:solidFill>
                <a:latin typeface="Times New Roman" pitchFamily="18" charset="0"/>
                <a:cs typeface="Times New Roman" pitchFamily="18" charset="0"/>
              </a:rPr>
              <a:t> </a:t>
            </a:r>
            <a:r>
              <a:rPr lang="en-US" altLang="vi-VN" dirty="0" err="1">
                <a:solidFill>
                  <a:srgbClr val="0000FF"/>
                </a:solidFill>
                <a:latin typeface="Times New Roman" pitchFamily="18" charset="0"/>
                <a:cs typeface="Times New Roman" pitchFamily="18" charset="0"/>
              </a:rPr>
              <a:t>văn</a:t>
            </a:r>
            <a:r>
              <a:rPr lang="en-US" altLang="vi-VN" dirty="0">
                <a:solidFill>
                  <a:srgbClr val="0000FF"/>
                </a:solidFill>
                <a:latin typeface="Times New Roman" pitchFamily="18" charset="0"/>
                <a:cs typeface="Times New Roman" pitchFamily="18" charset="0"/>
              </a:rPr>
              <a:t> </a:t>
            </a:r>
            <a:r>
              <a:rPr lang="en-US" altLang="vi-VN" dirty="0" err="1">
                <a:solidFill>
                  <a:srgbClr val="0000FF"/>
                </a:solidFill>
                <a:latin typeface="Times New Roman" pitchFamily="18" charset="0"/>
                <a:cs typeface="Times New Roman" pitchFamily="18" charset="0"/>
              </a:rPr>
              <a:t>bản</a:t>
            </a:r>
            <a:r>
              <a:rPr lang="en-US" altLang="vi-VN" dirty="0">
                <a:solidFill>
                  <a:srgbClr val="0000FF"/>
                </a:solidFill>
                <a:latin typeface="Times New Roman" pitchFamily="18" charset="0"/>
                <a:cs typeface="Times New Roman" pitchFamily="18" charset="0"/>
              </a:rPr>
              <a:t>, </a:t>
            </a:r>
            <a:r>
              <a:rPr lang="en-US" altLang="vi-VN" dirty="0" err="1">
                <a:solidFill>
                  <a:srgbClr val="0000FF"/>
                </a:solidFill>
                <a:latin typeface="Times New Roman" pitchFamily="18" charset="0"/>
                <a:cs typeface="Times New Roman" pitchFamily="18" charset="0"/>
              </a:rPr>
              <a:t>em</a:t>
            </a:r>
            <a:r>
              <a:rPr lang="en-US" altLang="vi-VN" dirty="0">
                <a:solidFill>
                  <a:srgbClr val="0000FF"/>
                </a:solidFill>
                <a:latin typeface="Times New Roman" pitchFamily="18" charset="0"/>
                <a:cs typeface="Times New Roman" pitchFamily="18" charset="0"/>
              </a:rPr>
              <a:t> </a:t>
            </a:r>
            <a:r>
              <a:rPr lang="en-US" altLang="vi-VN" dirty="0" err="1">
                <a:solidFill>
                  <a:srgbClr val="0000FF"/>
                </a:solidFill>
                <a:latin typeface="Times New Roman" pitchFamily="18" charset="0"/>
                <a:cs typeface="Times New Roman" pitchFamily="18" charset="0"/>
              </a:rPr>
              <a:t>bôi</a:t>
            </a:r>
            <a:r>
              <a:rPr lang="en-US" altLang="vi-VN" dirty="0">
                <a:solidFill>
                  <a:srgbClr val="0000FF"/>
                </a:solidFill>
                <a:latin typeface="Times New Roman" pitchFamily="18" charset="0"/>
                <a:cs typeface="Times New Roman" pitchFamily="18" charset="0"/>
              </a:rPr>
              <a:t> </a:t>
            </a:r>
            <a:r>
              <a:rPr lang="en-US" altLang="vi-VN" dirty="0" err="1">
                <a:solidFill>
                  <a:srgbClr val="0000FF"/>
                </a:solidFill>
                <a:latin typeface="Times New Roman" pitchFamily="18" charset="0"/>
                <a:cs typeface="Times New Roman" pitchFamily="18" charset="0"/>
              </a:rPr>
              <a:t>đen</a:t>
            </a:r>
            <a:r>
              <a:rPr lang="en-US" altLang="vi-VN" dirty="0">
                <a:solidFill>
                  <a:srgbClr val="0000FF"/>
                </a:solidFill>
                <a:latin typeface="Times New Roman" pitchFamily="18" charset="0"/>
                <a:cs typeface="Times New Roman" pitchFamily="18" charset="0"/>
              </a:rPr>
              <a:t> </a:t>
            </a:r>
            <a:r>
              <a:rPr lang="en-US" altLang="vi-VN" dirty="0" err="1">
                <a:solidFill>
                  <a:srgbClr val="0000FF"/>
                </a:solidFill>
                <a:latin typeface="Times New Roman" pitchFamily="18" charset="0"/>
                <a:cs typeface="Times New Roman" pitchFamily="18" charset="0"/>
              </a:rPr>
              <a:t>đoạn</a:t>
            </a:r>
            <a:r>
              <a:rPr lang="en-US" altLang="vi-VN" dirty="0">
                <a:solidFill>
                  <a:srgbClr val="0000FF"/>
                </a:solidFill>
                <a:latin typeface="Times New Roman" pitchFamily="18" charset="0"/>
                <a:cs typeface="Times New Roman" pitchFamily="18" charset="0"/>
              </a:rPr>
              <a:t> </a:t>
            </a:r>
            <a:r>
              <a:rPr lang="en-US" altLang="vi-VN" dirty="0" err="1">
                <a:solidFill>
                  <a:srgbClr val="0000FF"/>
                </a:solidFill>
                <a:latin typeface="Times New Roman" pitchFamily="18" charset="0"/>
                <a:cs typeface="Times New Roman" pitchFamily="18" charset="0"/>
              </a:rPr>
              <a:t>văn</a:t>
            </a:r>
            <a:r>
              <a:rPr lang="en-US" altLang="vi-VN" dirty="0">
                <a:solidFill>
                  <a:srgbClr val="0000FF"/>
                </a:solidFill>
                <a:latin typeface="Times New Roman" pitchFamily="18" charset="0"/>
                <a:cs typeface="Times New Roman" pitchFamily="18" charset="0"/>
              </a:rPr>
              <a:t> </a:t>
            </a:r>
            <a:r>
              <a:rPr lang="en-US" altLang="vi-VN" dirty="0" err="1">
                <a:solidFill>
                  <a:srgbClr val="0000FF"/>
                </a:solidFill>
                <a:latin typeface="Times New Roman" pitchFamily="18" charset="0"/>
                <a:cs typeface="Times New Roman" pitchFamily="18" charset="0"/>
              </a:rPr>
              <a:t>bản</a:t>
            </a:r>
            <a:r>
              <a:rPr lang="en-US" altLang="vi-VN" dirty="0">
                <a:solidFill>
                  <a:srgbClr val="0000FF"/>
                </a:solidFill>
                <a:latin typeface="Times New Roman" pitchFamily="18" charset="0"/>
                <a:cs typeface="Times New Roman" pitchFamily="18" charset="0"/>
              </a:rPr>
              <a:t> </a:t>
            </a:r>
            <a:r>
              <a:rPr lang="en-US" altLang="vi-VN" dirty="0" err="1">
                <a:solidFill>
                  <a:srgbClr val="0000FF"/>
                </a:solidFill>
                <a:latin typeface="Times New Roman" pitchFamily="18" charset="0"/>
                <a:cs typeface="Times New Roman" pitchFamily="18" charset="0"/>
              </a:rPr>
              <a:t>rồi</a:t>
            </a:r>
            <a:r>
              <a:rPr lang="en-US" altLang="vi-VN" dirty="0">
                <a:solidFill>
                  <a:srgbClr val="0000FF"/>
                </a:solidFill>
                <a:latin typeface="Times New Roman" pitchFamily="18" charset="0"/>
                <a:cs typeface="Times New Roman" pitchFamily="18" charset="0"/>
              </a:rPr>
              <a:t> </a:t>
            </a:r>
            <a:r>
              <a:rPr lang="en-US" altLang="vi-VN" dirty="0" err="1">
                <a:solidFill>
                  <a:srgbClr val="0000FF"/>
                </a:solidFill>
                <a:latin typeface="Times New Roman" pitchFamily="18" charset="0"/>
                <a:cs typeface="Times New Roman" pitchFamily="18" charset="0"/>
              </a:rPr>
              <a:t>nháy</a:t>
            </a:r>
            <a:r>
              <a:rPr lang="en-US" altLang="vi-VN" dirty="0">
                <a:solidFill>
                  <a:srgbClr val="0000FF"/>
                </a:solidFill>
                <a:latin typeface="Times New Roman" pitchFamily="18" charset="0"/>
                <a:cs typeface="Times New Roman" pitchFamily="18" charset="0"/>
              </a:rPr>
              <a:t> </a:t>
            </a:r>
            <a:r>
              <a:rPr lang="en-US" altLang="vi-VN" dirty="0" err="1">
                <a:solidFill>
                  <a:srgbClr val="0000FF"/>
                </a:solidFill>
                <a:latin typeface="Times New Roman" pitchFamily="18" charset="0"/>
                <a:cs typeface="Times New Roman" pitchFamily="18" charset="0"/>
              </a:rPr>
              <a:t>chuột</a:t>
            </a:r>
            <a:r>
              <a:rPr lang="en-US" altLang="vi-VN" dirty="0">
                <a:solidFill>
                  <a:srgbClr val="0000FF"/>
                </a:solidFill>
                <a:latin typeface="Times New Roman" pitchFamily="18" charset="0"/>
                <a:cs typeface="Times New Roman" pitchFamily="18" charset="0"/>
              </a:rPr>
              <a:t> </a:t>
            </a:r>
            <a:r>
              <a:rPr lang="en-US" altLang="vi-VN" dirty="0" err="1">
                <a:solidFill>
                  <a:srgbClr val="0000FF"/>
                </a:solidFill>
                <a:latin typeface="Times New Roman" pitchFamily="18" charset="0"/>
                <a:cs typeface="Times New Roman" pitchFamily="18" charset="0"/>
              </a:rPr>
              <a:t>vào</a:t>
            </a:r>
            <a:r>
              <a:rPr lang="en-US" altLang="vi-VN" dirty="0">
                <a:solidFill>
                  <a:srgbClr val="0000FF"/>
                </a:solidFill>
                <a:latin typeface="Times New Roman" pitchFamily="18" charset="0"/>
                <a:cs typeface="Times New Roman" pitchFamily="18" charset="0"/>
              </a:rPr>
              <a:t> ….</a:t>
            </a:r>
          </a:p>
        </p:txBody>
      </p:sp>
      <p:sp>
        <p:nvSpPr>
          <p:cNvPr id="4" name="Oval 3"/>
          <p:cNvSpPr>
            <a:spLocks noChangeArrowheads="1"/>
          </p:cNvSpPr>
          <p:nvPr/>
        </p:nvSpPr>
        <p:spPr bwMode="auto">
          <a:xfrm>
            <a:off x="3261143" y="4594455"/>
            <a:ext cx="609600" cy="457200"/>
          </a:xfrm>
          <a:prstGeom prst="ellipse">
            <a:avLst/>
          </a:prstGeom>
          <a:noFill/>
          <a:ln w="28575" algn="ctr">
            <a:solidFill>
              <a:srgbClr val="CC0000"/>
            </a:solidFill>
            <a:round/>
            <a:headEnd/>
            <a:tailEnd/>
          </a:ln>
          <a:extLst>
            <a:ext uri="{909E8E84-426E-40DD-AFC4-6F175D3DCCD1}">
              <a14:hiddenFill xmlns:a14="http://schemas.microsoft.com/office/drawing/2010/main">
                <a:solidFill>
                  <a:srgbClr val="FFFFFF"/>
                </a:solidFill>
              </a14:hiddenFill>
            </a:ext>
          </a:extLst>
        </p:spPr>
        <p:txBody>
          <a:bodyPr anchor="ctr"/>
          <a:lstStyle/>
          <a:p>
            <a:pPr algn="ctr" eaLnBrk="1" hangingPunct="1"/>
            <a:endParaRPr lang="vi-VN" altLang="vi-VN">
              <a:solidFill>
                <a:srgbClr val="FFFFFF"/>
              </a:solidFill>
              <a:latin typeface="VNI-Disney" pitchFamily="2" charset="0"/>
              <a:cs typeface="Times New Roman" pitchFamily="18" charset="0"/>
            </a:endParaRPr>
          </a:p>
        </p:txBody>
      </p:sp>
      <p:sp>
        <p:nvSpPr>
          <p:cNvPr id="5" name="TextBox 3"/>
          <p:cNvSpPr txBox="1">
            <a:spLocks noChangeArrowheads="1"/>
          </p:cNvSpPr>
          <p:nvPr/>
        </p:nvSpPr>
        <p:spPr bwMode="auto">
          <a:xfrm>
            <a:off x="3321843" y="3805238"/>
            <a:ext cx="24384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eaLnBrk="1" hangingPunct="1"/>
            <a:r>
              <a:rPr lang="en-US" altLang="vi-VN">
                <a:solidFill>
                  <a:srgbClr val="0000FF"/>
                </a:solidFill>
                <a:latin typeface="Times New Roman" pitchFamily="18" charset="0"/>
                <a:cs typeface="Times New Roman" pitchFamily="18" charset="0"/>
              </a:rPr>
              <a:t>A. </a:t>
            </a:r>
          </a:p>
        </p:txBody>
      </p:sp>
      <p:pic>
        <p:nvPicPr>
          <p:cNvPr id="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15580" y="3679262"/>
            <a:ext cx="1538287"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oup 14"/>
          <p:cNvGrpSpPr>
            <a:grpSpLocks/>
          </p:cNvGrpSpPr>
          <p:nvPr/>
        </p:nvGrpSpPr>
        <p:grpSpPr bwMode="auto">
          <a:xfrm>
            <a:off x="3268286" y="5284029"/>
            <a:ext cx="3200400" cy="801687"/>
            <a:chOff x="2438400" y="4373562"/>
            <a:chExt cx="3200400" cy="802428"/>
          </a:xfrm>
        </p:grpSpPr>
        <p:sp>
          <p:nvSpPr>
            <p:cNvPr id="8" name="TextBox 5"/>
            <p:cNvSpPr txBox="1">
              <a:spLocks noChangeArrowheads="1"/>
            </p:cNvSpPr>
            <p:nvPr/>
          </p:nvSpPr>
          <p:spPr bwMode="auto">
            <a:xfrm>
              <a:off x="2438400" y="4373562"/>
              <a:ext cx="32004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eaLnBrk="1" hangingPunct="1"/>
              <a:r>
                <a:rPr lang="en-US" altLang="vi-VN">
                  <a:solidFill>
                    <a:srgbClr val="0000FF"/>
                  </a:solidFill>
                  <a:latin typeface="Times New Roman" pitchFamily="18" charset="0"/>
                  <a:cs typeface="Times New Roman" pitchFamily="18" charset="0"/>
                </a:rPr>
                <a:t>C. </a:t>
              </a:r>
            </a:p>
          </p:txBody>
        </p:sp>
        <p:pic>
          <p:nvPicPr>
            <p:cNvPr id="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86545" y="4394344"/>
              <a:ext cx="866776" cy="781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 name="Group 1"/>
          <p:cNvGrpSpPr>
            <a:grpSpLocks/>
          </p:cNvGrpSpPr>
          <p:nvPr/>
        </p:nvGrpSpPr>
        <p:grpSpPr bwMode="auto">
          <a:xfrm>
            <a:off x="3261143" y="4533900"/>
            <a:ext cx="3771900" cy="579437"/>
            <a:chOff x="2466109" y="3668539"/>
            <a:chExt cx="3770604" cy="579438"/>
          </a:xfrm>
        </p:grpSpPr>
        <p:sp>
          <p:nvSpPr>
            <p:cNvPr id="11" name="TextBox 3"/>
            <p:cNvSpPr txBox="1">
              <a:spLocks noChangeArrowheads="1"/>
            </p:cNvSpPr>
            <p:nvPr/>
          </p:nvSpPr>
          <p:spPr bwMode="auto">
            <a:xfrm>
              <a:off x="2466109" y="3668539"/>
              <a:ext cx="2438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eaLnBrk="1" hangingPunct="1"/>
              <a:r>
                <a:rPr lang="en-US" altLang="vi-VN" dirty="0">
                  <a:solidFill>
                    <a:srgbClr val="0000FF"/>
                  </a:solidFill>
                  <a:latin typeface="Times New Roman" pitchFamily="18" charset="0"/>
                  <a:cs typeface="Times New Roman" pitchFamily="18" charset="0"/>
                </a:rPr>
                <a:t>B. </a:t>
              </a:r>
            </a:p>
          </p:txBody>
        </p:sp>
        <p:pic>
          <p:nvPicPr>
            <p:cNvPr id="12"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V="1">
              <a:off x="3104429" y="3721157"/>
              <a:ext cx="3132284" cy="4698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579994834"/>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8852"/>
                                        </p:tgtEl>
                                        <p:attrNameLst>
                                          <p:attrName>style.visibility</p:attrName>
                                        </p:attrNameLst>
                                      </p:cBhvr>
                                      <p:to>
                                        <p:strVal val="visible"/>
                                      </p:to>
                                    </p:set>
                                    <p:animEffect transition="in" filter="fade">
                                      <p:cBhvr>
                                        <p:cTn id="7" dur="1000"/>
                                        <p:tgtEl>
                                          <p:spTgt spid="78852"/>
                                        </p:tgtEl>
                                      </p:cBhvr>
                                    </p:animEffect>
                                    <p:anim calcmode="lin" valueType="num">
                                      <p:cBhvr>
                                        <p:cTn id="8" dur="1000" fill="hold"/>
                                        <p:tgtEl>
                                          <p:spTgt spid="78852"/>
                                        </p:tgtEl>
                                        <p:attrNameLst>
                                          <p:attrName>ppt_x</p:attrName>
                                        </p:attrNameLst>
                                      </p:cBhvr>
                                      <p:tavLst>
                                        <p:tav tm="0">
                                          <p:val>
                                            <p:strVal val="#ppt_x"/>
                                          </p:val>
                                        </p:tav>
                                        <p:tav tm="100000">
                                          <p:val>
                                            <p:strVal val="#ppt_x"/>
                                          </p:val>
                                        </p:tav>
                                      </p:tavLst>
                                    </p:anim>
                                    <p:anim calcmode="lin" valueType="num">
                                      <p:cBhvr>
                                        <p:cTn id="9" dur="1000" fill="hold"/>
                                        <p:tgtEl>
                                          <p:spTgt spid="7885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randombar(horizontal)">
                                      <p:cBhvr>
                                        <p:cTn id="14" dur="500"/>
                                        <p:tgtEl>
                                          <p:spTgt spid="4"/>
                                        </p:tgtEl>
                                      </p:cBhvr>
                                    </p:animEffect>
                                  </p:childTnLst>
                                  <p:subTnLst>
                                    <p:audio>
                                      <p:cMediaNode>
                                        <p:cTn display="0" masterRel="sameClick">
                                          <p:stCondLst>
                                            <p:cond evt="begin" delay="0">
                                              <p:tn val="12"/>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42" name="图片 64541" descr="封面"/>
          <p:cNvPicPr>
            <a:picLocks noChangeAspect="1"/>
          </p:cNvPicPr>
          <p:nvPr/>
        </p:nvPicPr>
        <p:blipFill>
          <a:blip r:embed="rId3"/>
          <a:stretch>
            <a:fillRect/>
          </a:stretch>
        </p:blipFill>
        <p:spPr>
          <a:xfrm>
            <a:off x="8998" y="5515"/>
            <a:ext cx="11868080" cy="8217191"/>
          </a:xfrm>
          <a:prstGeom prst="rect">
            <a:avLst/>
          </a:prstGeom>
          <a:noFill/>
          <a:ln w="9525">
            <a:noFill/>
          </a:ln>
        </p:spPr>
      </p:pic>
      <p:pic>
        <p:nvPicPr>
          <p:cNvPr id="64545" name="图片 64544" descr="2"/>
          <p:cNvPicPr>
            <a:picLocks noChangeAspect="1"/>
          </p:cNvPicPr>
          <p:nvPr/>
        </p:nvPicPr>
        <p:blipFill>
          <a:blip r:embed="rId4"/>
          <a:stretch>
            <a:fillRect/>
          </a:stretch>
        </p:blipFill>
        <p:spPr>
          <a:xfrm>
            <a:off x="8902185" y="1926077"/>
            <a:ext cx="2186462" cy="896170"/>
          </a:xfrm>
          <a:prstGeom prst="rect">
            <a:avLst/>
          </a:prstGeom>
          <a:noFill/>
          <a:ln w="9525">
            <a:noFill/>
          </a:ln>
        </p:spPr>
      </p:pic>
      <p:pic>
        <p:nvPicPr>
          <p:cNvPr id="64546" name="图片 64545" descr="3"/>
          <p:cNvPicPr>
            <a:picLocks noChangeAspect="1"/>
          </p:cNvPicPr>
          <p:nvPr/>
        </p:nvPicPr>
        <p:blipFill>
          <a:blip r:embed="rId5"/>
          <a:stretch>
            <a:fillRect/>
          </a:stretch>
        </p:blipFill>
        <p:spPr>
          <a:xfrm>
            <a:off x="178832" y="1313924"/>
            <a:ext cx="11325963" cy="13831353"/>
          </a:xfrm>
          <a:prstGeom prst="rect">
            <a:avLst/>
          </a:prstGeom>
          <a:noFill/>
          <a:ln w="9525">
            <a:noFill/>
          </a:ln>
        </p:spPr>
      </p:pic>
      <p:pic>
        <p:nvPicPr>
          <p:cNvPr id="64547" name="图片 64546" descr="1-16"/>
          <p:cNvPicPr>
            <a:picLocks noChangeAspect="1"/>
          </p:cNvPicPr>
          <p:nvPr/>
        </p:nvPicPr>
        <p:blipFill>
          <a:blip r:embed="rId6"/>
          <a:stretch>
            <a:fillRect/>
          </a:stretch>
        </p:blipFill>
        <p:spPr>
          <a:xfrm>
            <a:off x="9157496" y="362605"/>
            <a:ext cx="2449648" cy="1398025"/>
          </a:xfrm>
          <a:prstGeom prst="rect">
            <a:avLst/>
          </a:prstGeom>
          <a:noFill/>
          <a:ln w="9525">
            <a:noFill/>
          </a:ln>
        </p:spPr>
      </p:pic>
      <p:pic>
        <p:nvPicPr>
          <p:cNvPr id="64548" name="图片 64547" descr="1-16"/>
          <p:cNvPicPr>
            <a:picLocks noChangeAspect="1"/>
          </p:cNvPicPr>
          <p:nvPr/>
        </p:nvPicPr>
        <p:blipFill>
          <a:blip r:embed="rId6"/>
          <a:stretch>
            <a:fillRect/>
          </a:stretch>
        </p:blipFill>
        <p:spPr>
          <a:xfrm>
            <a:off x="1" y="362606"/>
            <a:ext cx="1657842" cy="945804"/>
          </a:xfrm>
          <a:prstGeom prst="rect">
            <a:avLst/>
          </a:prstGeom>
          <a:noFill/>
          <a:ln w="9525">
            <a:noFill/>
          </a:ln>
        </p:spPr>
      </p:pic>
      <p:sp>
        <p:nvSpPr>
          <p:cNvPr id="64534" name="文本框 64533"/>
          <p:cNvSpPr txBox="1"/>
          <p:nvPr/>
        </p:nvSpPr>
        <p:spPr>
          <a:xfrm>
            <a:off x="3184072" y="4552545"/>
            <a:ext cx="6580414" cy="2907816"/>
          </a:xfrm>
          <a:prstGeom prst="rect">
            <a:avLst/>
          </a:prstGeom>
          <a:noFill/>
          <a:ln w="9525">
            <a:noFill/>
          </a:ln>
        </p:spPr>
        <p:txBody>
          <a:bodyPr wrap="square" lIns="72613" tIns="36306" rIns="72613" bIns="36306">
            <a:spAutoFit/>
          </a:bodyPr>
          <a:lstStyle/>
          <a:p>
            <a:pPr algn="ctr" defTabSz="1191551">
              <a:spcBef>
                <a:spcPct val="50000"/>
              </a:spcBef>
            </a:pPr>
            <a:r>
              <a:rPr lang="en-US" altLang="zh-CN" sz="6000" b="1" dirty="0" err="1" smtClean="0">
                <a:solidFill>
                  <a:srgbClr val="FF0066"/>
                </a:solidFill>
                <a:latin typeface="黑体" panose="02010609060101010101" pitchFamily="2" charset="-122"/>
                <a:ea typeface="黑体" panose="02010609060101010101" pitchFamily="2" charset="-122"/>
              </a:rPr>
              <a:t>Chúc</a:t>
            </a:r>
            <a:r>
              <a:rPr lang="en-US" altLang="zh-CN" sz="6000" b="1" dirty="0" smtClean="0">
                <a:solidFill>
                  <a:srgbClr val="FF0066"/>
                </a:solidFill>
                <a:latin typeface="黑体" panose="02010609060101010101" pitchFamily="2" charset="-122"/>
                <a:ea typeface="黑体" panose="02010609060101010101" pitchFamily="2" charset="-122"/>
              </a:rPr>
              <a:t> </a:t>
            </a:r>
            <a:r>
              <a:rPr lang="en-US" altLang="zh-CN" sz="6000" b="1" dirty="0" err="1" smtClean="0">
                <a:solidFill>
                  <a:srgbClr val="FF0066"/>
                </a:solidFill>
                <a:latin typeface="黑体" panose="02010609060101010101" pitchFamily="2" charset="-122"/>
                <a:ea typeface="黑体" panose="02010609060101010101" pitchFamily="2" charset="-122"/>
              </a:rPr>
              <a:t>các</a:t>
            </a:r>
            <a:r>
              <a:rPr lang="en-US" altLang="zh-CN" sz="6000" b="1" dirty="0" smtClean="0">
                <a:solidFill>
                  <a:srgbClr val="FF0066"/>
                </a:solidFill>
                <a:latin typeface="黑体" panose="02010609060101010101" pitchFamily="2" charset="-122"/>
                <a:ea typeface="黑体" panose="02010609060101010101" pitchFamily="2" charset="-122"/>
              </a:rPr>
              <a:t> </a:t>
            </a:r>
            <a:r>
              <a:rPr lang="en-US" altLang="zh-CN" sz="6000" b="1" dirty="0" err="1" smtClean="0">
                <a:solidFill>
                  <a:srgbClr val="FF0066"/>
                </a:solidFill>
                <a:latin typeface="黑体" panose="02010609060101010101" pitchFamily="2" charset="-122"/>
                <a:ea typeface="黑体" panose="02010609060101010101" pitchFamily="2" charset="-122"/>
              </a:rPr>
              <a:t>em</a:t>
            </a:r>
            <a:r>
              <a:rPr lang="en-US" altLang="zh-CN" sz="6000" b="1" dirty="0" smtClean="0">
                <a:solidFill>
                  <a:srgbClr val="FF0066"/>
                </a:solidFill>
                <a:latin typeface="黑体" panose="02010609060101010101" pitchFamily="2" charset="-122"/>
                <a:ea typeface="黑体" panose="02010609060101010101" pitchFamily="2" charset="-122"/>
              </a:rPr>
              <a:t> </a:t>
            </a:r>
            <a:r>
              <a:rPr lang="en-US" altLang="zh-CN" sz="6000" b="1" dirty="0" err="1" smtClean="0">
                <a:solidFill>
                  <a:srgbClr val="FF0066"/>
                </a:solidFill>
                <a:latin typeface="黑体" panose="02010609060101010101" pitchFamily="2" charset="-122"/>
                <a:ea typeface="黑体" panose="02010609060101010101" pitchFamily="2" charset="-122"/>
              </a:rPr>
              <a:t>học</a:t>
            </a:r>
            <a:r>
              <a:rPr lang="en-US" altLang="zh-CN" sz="6000" b="1" dirty="0" smtClean="0">
                <a:solidFill>
                  <a:srgbClr val="FF0066"/>
                </a:solidFill>
                <a:latin typeface="黑体" panose="02010609060101010101" pitchFamily="2" charset="-122"/>
                <a:ea typeface="黑体" panose="02010609060101010101" pitchFamily="2" charset="-122"/>
              </a:rPr>
              <a:t> </a:t>
            </a:r>
            <a:r>
              <a:rPr lang="en-US" altLang="zh-CN" sz="6000" b="1" dirty="0" err="1" smtClean="0">
                <a:solidFill>
                  <a:srgbClr val="FF0066"/>
                </a:solidFill>
                <a:latin typeface="黑体" panose="02010609060101010101" pitchFamily="2" charset="-122"/>
                <a:ea typeface="黑体" panose="02010609060101010101" pitchFamily="2" charset="-122"/>
              </a:rPr>
              <a:t>sinh</a:t>
            </a:r>
            <a:r>
              <a:rPr lang="en-US" altLang="zh-CN" sz="6000" b="1" dirty="0" smtClean="0">
                <a:solidFill>
                  <a:srgbClr val="FF0066"/>
                </a:solidFill>
                <a:latin typeface="黑体" panose="02010609060101010101" pitchFamily="2" charset="-122"/>
                <a:ea typeface="黑体" panose="02010609060101010101" pitchFamily="2" charset="-122"/>
              </a:rPr>
              <a:t> </a:t>
            </a:r>
            <a:r>
              <a:rPr lang="en-US" altLang="zh-CN" sz="6000" b="1" dirty="0" err="1" smtClean="0">
                <a:solidFill>
                  <a:srgbClr val="FF0066"/>
                </a:solidFill>
                <a:latin typeface="黑体" panose="02010609060101010101" pitchFamily="2" charset="-122"/>
                <a:ea typeface="黑体" panose="02010609060101010101" pitchFamily="2" charset="-122"/>
              </a:rPr>
              <a:t>chăm</a:t>
            </a:r>
            <a:r>
              <a:rPr lang="en-US" altLang="zh-CN" sz="6000" b="1" dirty="0" smtClean="0">
                <a:solidFill>
                  <a:srgbClr val="FF0066"/>
                </a:solidFill>
                <a:latin typeface="黑体" panose="02010609060101010101" pitchFamily="2" charset="-122"/>
                <a:ea typeface="黑体" panose="02010609060101010101" pitchFamily="2" charset="-122"/>
              </a:rPr>
              <a:t> </a:t>
            </a:r>
            <a:r>
              <a:rPr lang="en-US" altLang="zh-CN" sz="6000" b="1" dirty="0" err="1" smtClean="0">
                <a:solidFill>
                  <a:srgbClr val="FF0066"/>
                </a:solidFill>
                <a:latin typeface="黑体" panose="02010609060101010101" pitchFamily="2" charset="-122"/>
                <a:ea typeface="黑体" panose="02010609060101010101" pitchFamily="2" charset="-122"/>
              </a:rPr>
              <a:t>ngoan</a:t>
            </a:r>
            <a:r>
              <a:rPr lang="en-US" altLang="zh-CN" sz="6000" b="1" dirty="0" smtClean="0">
                <a:solidFill>
                  <a:srgbClr val="FF0066"/>
                </a:solidFill>
                <a:latin typeface="黑体" panose="02010609060101010101" pitchFamily="2" charset="-122"/>
                <a:ea typeface="黑体" panose="02010609060101010101" pitchFamily="2" charset="-122"/>
              </a:rPr>
              <a:t>, </a:t>
            </a:r>
            <a:r>
              <a:rPr lang="en-US" altLang="zh-CN" sz="6000" b="1" dirty="0" err="1" smtClean="0">
                <a:solidFill>
                  <a:srgbClr val="FF0066"/>
                </a:solidFill>
                <a:latin typeface="黑体" panose="02010609060101010101" pitchFamily="2" charset="-122"/>
                <a:ea typeface="黑体" panose="02010609060101010101" pitchFamily="2" charset="-122"/>
              </a:rPr>
              <a:t>học</a:t>
            </a:r>
            <a:r>
              <a:rPr lang="en-US" altLang="zh-CN" sz="6000" b="1" dirty="0" smtClean="0">
                <a:solidFill>
                  <a:srgbClr val="FF0066"/>
                </a:solidFill>
                <a:latin typeface="黑体" panose="02010609060101010101" pitchFamily="2" charset="-122"/>
                <a:ea typeface="黑体" panose="02010609060101010101" pitchFamily="2" charset="-122"/>
              </a:rPr>
              <a:t> </a:t>
            </a:r>
            <a:r>
              <a:rPr lang="en-US" altLang="zh-CN" sz="6000" b="1" dirty="0" err="1" smtClean="0">
                <a:solidFill>
                  <a:srgbClr val="FF0066"/>
                </a:solidFill>
                <a:latin typeface="黑体" panose="02010609060101010101" pitchFamily="2" charset="-122"/>
                <a:ea typeface="黑体" panose="02010609060101010101" pitchFamily="2" charset="-122"/>
              </a:rPr>
              <a:t>giỏi</a:t>
            </a:r>
            <a:endParaRPr lang="en-US" altLang="zh-CN" sz="6000" b="1" dirty="0" smtClean="0">
              <a:solidFill>
                <a:srgbClr val="FF0066"/>
              </a:solidFill>
              <a:latin typeface="黑体" panose="02010609060101010101" pitchFamily="2" charset="-122"/>
              <a:ea typeface="黑体" panose="02010609060101010101" pitchFamily="2" charset="-122"/>
            </a:endParaRPr>
          </a:p>
        </p:txBody>
      </p:sp>
      <p:sp>
        <p:nvSpPr>
          <p:cNvPr id="8" name="文本框 2055"/>
          <p:cNvSpPr txBox="1"/>
          <p:nvPr/>
        </p:nvSpPr>
        <p:spPr>
          <a:xfrm>
            <a:off x="792482" y="543115"/>
            <a:ext cx="10210776" cy="4009430"/>
          </a:xfrm>
          <a:prstGeom prst="rect">
            <a:avLst/>
          </a:prstGeom>
          <a:noFill/>
          <a:ln w="9525">
            <a:noFill/>
          </a:ln>
        </p:spPr>
        <p:txBody>
          <a:bodyPr wrap="square" lIns="78193" tIns="39096" rIns="78193" bIns="39096">
            <a:prstTxWarp prst="textArchUp">
              <a:avLst>
                <a:gd name="adj" fmla="val 10653587"/>
              </a:avLst>
            </a:prstTxWarp>
            <a:spAutoFit/>
          </a:bodyPr>
          <a:lstStyle/>
          <a:p>
            <a:pPr defTabSz="1283125">
              <a:spcBef>
                <a:spcPct val="50000"/>
              </a:spcBef>
            </a:pPr>
            <a:r>
              <a:rPr lang="en-US" altLang="zh-CN" sz="13500" b="1" dirty="0" smtClean="0">
                <a:solidFill>
                  <a:srgbClr val="FFC000"/>
                </a:solidFill>
                <a:latin typeface="Times New Roman" pitchFamily="18" charset="0"/>
                <a:ea typeface="黑体" panose="02010609060101010101" pitchFamily="2" charset="-122"/>
                <a:cs typeface="Times New Roman" pitchFamily="18" charset="0"/>
              </a:rPr>
              <a:t>CẢM ƠN CÁC </a:t>
            </a:r>
            <a:r>
              <a:rPr lang="en-US" altLang="zh-CN" sz="13500" b="1" dirty="0">
                <a:solidFill>
                  <a:srgbClr val="FFC000"/>
                </a:solidFill>
                <a:latin typeface="Times New Roman" pitchFamily="18" charset="0"/>
                <a:ea typeface="黑体" panose="02010609060101010101" pitchFamily="2" charset="-122"/>
                <a:cs typeface="Times New Roman" pitchFamily="18" charset="0"/>
              </a:rPr>
              <a:t>THẦY CÔ </a:t>
            </a:r>
            <a:r>
              <a:rPr lang="en-US" altLang="zh-CN" sz="13500" b="1" dirty="0" smtClean="0">
                <a:solidFill>
                  <a:srgbClr val="FFC000"/>
                </a:solidFill>
                <a:latin typeface="Times New Roman" pitchFamily="18" charset="0"/>
                <a:ea typeface="黑体" panose="02010609060101010101" pitchFamily="2" charset="-122"/>
                <a:cs typeface="Times New Roman" pitchFamily="18" charset="0"/>
              </a:rPr>
              <a:t>GIÁO</a:t>
            </a:r>
            <a:endParaRPr lang="en-US" altLang="zh-CN" sz="13500" b="1" dirty="0">
              <a:solidFill>
                <a:srgbClr val="FFC000"/>
              </a:solidFill>
              <a:latin typeface="Times New Roman" pitchFamily="18" charset="0"/>
              <a:ea typeface="黑体" panose="02010609060101010101" pitchFamily="2" charset="-122"/>
              <a:cs typeface="Times New Roman" pitchFamily="18" charset="0"/>
            </a:endParaRPr>
          </a:p>
        </p:txBody>
      </p:sp>
    </p:spTree>
    <p:extLst>
      <p:ext uri="{BB962C8B-B14F-4D97-AF65-F5344CB8AC3E}">
        <p14:creationId xmlns:p14="http://schemas.microsoft.com/office/powerpoint/2010/main" val="26086256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64534"/>
                                        </p:tgtEl>
                                        <p:attrNameLst>
                                          <p:attrName>style.visibility</p:attrName>
                                        </p:attrNameLst>
                                      </p:cBhvr>
                                      <p:to>
                                        <p:strVal val="visible"/>
                                      </p:to>
                                    </p:set>
                                    <p:anim calcmode="discrete" valueType="clr">
                                      <p:cBhvr override="childStyle">
                                        <p:cTn id="7" dur="500"/>
                                        <p:tgtEl>
                                          <p:spTgt spid="64534"/>
                                        </p:tgtEl>
                                        <p:attrNameLst>
                                          <p:attrName>style.color</p:attrName>
                                        </p:attrNameLst>
                                      </p:cBhvr>
                                      <p:tavLst>
                                        <p:tav tm="0">
                                          <p:val>
                                            <p:clrVal>
                                              <a:schemeClr val="accent2"/>
                                            </p:clrVal>
                                          </p:val>
                                        </p:tav>
                                        <p:tav tm="50000">
                                          <p:val>
                                            <p:clrVal>
                                              <a:schemeClr val="hlink"/>
                                            </p:clrVal>
                                          </p:val>
                                        </p:tav>
                                      </p:tavLst>
                                    </p:anim>
                                    <p:anim calcmode="discrete" valueType="clr">
                                      <p:cBhvr>
                                        <p:cTn id="8" dur="500"/>
                                        <p:tgtEl>
                                          <p:spTgt spid="64534"/>
                                        </p:tgtEl>
                                        <p:attrNameLst>
                                          <p:attrName>fillcolor</p:attrName>
                                        </p:attrNameLst>
                                      </p:cBhvr>
                                      <p:tavLst>
                                        <p:tav tm="0">
                                          <p:val>
                                            <p:clrVal>
                                              <a:schemeClr val="accent2"/>
                                            </p:clrVal>
                                          </p:val>
                                        </p:tav>
                                        <p:tav tm="50000">
                                          <p:val>
                                            <p:clrVal>
                                              <a:schemeClr val="hlink"/>
                                            </p:clrVal>
                                          </p:val>
                                        </p:tav>
                                      </p:tavLst>
                                    </p:anim>
                                    <p:set>
                                      <p:cBhvr>
                                        <p:cTn id="9" dur="500"/>
                                        <p:tgtEl>
                                          <p:spTgt spid="64534"/>
                                        </p:tgtEl>
                                        <p:attrNameLst>
                                          <p:attrName>fill.type</p:attrName>
                                        </p:attrNameLst>
                                      </p:cBhvr>
                                      <p:to>
                                        <p:strVal val="solid"/>
                                      </p:to>
                                    </p:set>
                                  </p:childTnLst>
                                </p:cTn>
                              </p:par>
                              <p:par>
                                <p:cTn id="10" presetID="8" presetClass="emph" presetSubtype="0" fill="hold" nodeType="withEffect">
                                  <p:stCondLst>
                                    <p:cond delay="0"/>
                                  </p:stCondLst>
                                  <p:childTnLst>
                                    <p:animRot by="-21600000">
                                      <p:cBhvr>
                                        <p:cTn id="11" dur="5000" fill="hold"/>
                                        <p:tgtEl>
                                          <p:spTgt spid="64546"/>
                                        </p:tgtEl>
                                        <p:attrNameLst>
                                          <p:attrName>r</p:attrName>
                                        </p:attrNameLst>
                                      </p:cBhvr>
                                    </p:animRot>
                                  </p:childTnLst>
                                </p:cTn>
                              </p:par>
                              <p:par>
                                <p:cTn id="12" presetID="2" presetClass="entr" presetSubtype="2" fill="hold" nodeType="withEffect">
                                  <p:stCondLst>
                                    <p:cond delay="0"/>
                                  </p:stCondLst>
                                  <p:childTnLst>
                                    <p:set>
                                      <p:cBhvr>
                                        <p:cTn id="13" dur="1" fill="hold">
                                          <p:stCondLst>
                                            <p:cond delay="0"/>
                                          </p:stCondLst>
                                        </p:cTn>
                                        <p:tgtEl>
                                          <p:spTgt spid="64545"/>
                                        </p:tgtEl>
                                        <p:attrNameLst>
                                          <p:attrName>style.visibility</p:attrName>
                                        </p:attrNameLst>
                                      </p:cBhvr>
                                      <p:to>
                                        <p:strVal val="visible"/>
                                      </p:to>
                                    </p:set>
                                    <p:anim calcmode="lin" valueType="num">
                                      <p:cBhvr additive="base">
                                        <p:cTn id="14" dur="500" fill="hold"/>
                                        <p:tgtEl>
                                          <p:spTgt spid="64545"/>
                                        </p:tgtEl>
                                        <p:attrNameLst>
                                          <p:attrName>ppt_x</p:attrName>
                                        </p:attrNameLst>
                                      </p:cBhvr>
                                      <p:tavLst>
                                        <p:tav tm="0">
                                          <p:val>
                                            <p:strVal val="1+#ppt_w/2"/>
                                          </p:val>
                                        </p:tav>
                                        <p:tav tm="100000">
                                          <p:val>
                                            <p:strVal val="#ppt_x"/>
                                          </p:val>
                                        </p:tav>
                                      </p:tavLst>
                                    </p:anim>
                                    <p:anim calcmode="lin" valueType="num">
                                      <p:cBhvr additive="base">
                                        <p:cTn id="15" dur="500" fill="hold"/>
                                        <p:tgtEl>
                                          <p:spTgt spid="64545"/>
                                        </p:tgtEl>
                                        <p:attrNameLst>
                                          <p:attrName>ppt_y</p:attrName>
                                        </p:attrNameLst>
                                      </p:cBhvr>
                                      <p:tavLst>
                                        <p:tav tm="0">
                                          <p:val>
                                            <p:strVal val="#ppt_y"/>
                                          </p:val>
                                        </p:tav>
                                        <p:tav tm="100000">
                                          <p:val>
                                            <p:strVal val="#ppt_y"/>
                                          </p:val>
                                        </p:tav>
                                      </p:tavLst>
                                    </p:anim>
                                  </p:childTnLst>
                                </p:cTn>
                              </p:par>
                              <p:par>
                                <p:cTn id="16" presetID="47" presetClass="entr" presetSubtype="0" fill="hold" nodeType="withEffect">
                                  <p:stCondLst>
                                    <p:cond delay="0"/>
                                  </p:stCondLst>
                                  <p:childTnLst>
                                    <p:set>
                                      <p:cBhvr>
                                        <p:cTn id="17" dur="1" fill="hold">
                                          <p:stCondLst>
                                            <p:cond delay="0"/>
                                          </p:stCondLst>
                                        </p:cTn>
                                        <p:tgtEl>
                                          <p:spTgt spid="64547"/>
                                        </p:tgtEl>
                                        <p:attrNameLst>
                                          <p:attrName>style.visibility</p:attrName>
                                        </p:attrNameLst>
                                      </p:cBhvr>
                                      <p:to>
                                        <p:strVal val="visible"/>
                                      </p:to>
                                    </p:set>
                                    <p:animEffect transition="in" filter="fade">
                                      <p:cBhvr>
                                        <p:cTn id="18" dur="1000"/>
                                        <p:tgtEl>
                                          <p:spTgt spid="64547"/>
                                        </p:tgtEl>
                                      </p:cBhvr>
                                    </p:animEffect>
                                    <p:anim calcmode="lin" valueType="num">
                                      <p:cBhvr>
                                        <p:cTn id="19" dur="1000" fill="hold"/>
                                        <p:tgtEl>
                                          <p:spTgt spid="64547"/>
                                        </p:tgtEl>
                                        <p:attrNameLst>
                                          <p:attrName>ppt_x</p:attrName>
                                        </p:attrNameLst>
                                      </p:cBhvr>
                                      <p:tavLst>
                                        <p:tav tm="0">
                                          <p:val>
                                            <p:strVal val="#ppt_x"/>
                                          </p:val>
                                        </p:tav>
                                        <p:tav tm="100000">
                                          <p:val>
                                            <p:strVal val="#ppt_x"/>
                                          </p:val>
                                        </p:tav>
                                      </p:tavLst>
                                    </p:anim>
                                    <p:anim calcmode="lin" valueType="num">
                                      <p:cBhvr>
                                        <p:cTn id="20" dur="1000" fill="hold"/>
                                        <p:tgtEl>
                                          <p:spTgt spid="64547"/>
                                        </p:tgtEl>
                                        <p:attrNameLst>
                                          <p:attrName>ppt_y</p:attrName>
                                        </p:attrNameLst>
                                      </p:cBhvr>
                                      <p:tavLst>
                                        <p:tav tm="0">
                                          <p:val>
                                            <p:strVal val="#ppt_y-.1"/>
                                          </p:val>
                                        </p:tav>
                                        <p:tav tm="100000">
                                          <p:val>
                                            <p:strVal val="#ppt_y"/>
                                          </p:val>
                                        </p:tav>
                                      </p:tavLst>
                                    </p:anim>
                                  </p:childTnLst>
                                </p:cTn>
                              </p:par>
                              <p:par>
                                <p:cTn id="21" presetID="47" presetClass="entr" presetSubtype="0" fill="hold" nodeType="withEffect">
                                  <p:stCondLst>
                                    <p:cond delay="0"/>
                                  </p:stCondLst>
                                  <p:childTnLst>
                                    <p:set>
                                      <p:cBhvr>
                                        <p:cTn id="22" dur="1" fill="hold">
                                          <p:stCondLst>
                                            <p:cond delay="0"/>
                                          </p:stCondLst>
                                        </p:cTn>
                                        <p:tgtEl>
                                          <p:spTgt spid="64548"/>
                                        </p:tgtEl>
                                        <p:attrNameLst>
                                          <p:attrName>style.visibility</p:attrName>
                                        </p:attrNameLst>
                                      </p:cBhvr>
                                      <p:to>
                                        <p:strVal val="visible"/>
                                      </p:to>
                                    </p:set>
                                    <p:animEffect transition="in" filter="fade">
                                      <p:cBhvr>
                                        <p:cTn id="23" dur="1000"/>
                                        <p:tgtEl>
                                          <p:spTgt spid="64548"/>
                                        </p:tgtEl>
                                      </p:cBhvr>
                                    </p:animEffect>
                                    <p:anim calcmode="lin" valueType="num">
                                      <p:cBhvr>
                                        <p:cTn id="24" dur="1000" fill="hold"/>
                                        <p:tgtEl>
                                          <p:spTgt spid="64548"/>
                                        </p:tgtEl>
                                        <p:attrNameLst>
                                          <p:attrName>ppt_x</p:attrName>
                                        </p:attrNameLst>
                                      </p:cBhvr>
                                      <p:tavLst>
                                        <p:tav tm="0">
                                          <p:val>
                                            <p:strVal val="#ppt_x"/>
                                          </p:val>
                                        </p:tav>
                                        <p:tav tm="100000">
                                          <p:val>
                                            <p:strVal val="#ppt_x"/>
                                          </p:val>
                                        </p:tav>
                                      </p:tavLst>
                                    </p:anim>
                                    <p:anim calcmode="lin" valueType="num">
                                      <p:cBhvr>
                                        <p:cTn id="25" dur="1000" fill="hold"/>
                                        <p:tgtEl>
                                          <p:spTgt spid="64548"/>
                                        </p:tgtEl>
                                        <p:attrNameLst>
                                          <p:attrName>ppt_y</p:attrName>
                                        </p:attrNameLst>
                                      </p:cBhvr>
                                      <p:tavLst>
                                        <p:tav tm="0">
                                          <p:val>
                                            <p:strVal val="#ppt_y-.1"/>
                                          </p:val>
                                        </p:tav>
                                        <p:tav tm="100000">
                                          <p:val>
                                            <p:strVal val="#ppt_y"/>
                                          </p:val>
                                        </p:tav>
                                      </p:tavLst>
                                    </p:anim>
                                  </p:childTnLst>
                                </p:cTn>
                              </p:par>
                              <p:par>
                                <p:cTn id="26" presetID="22" presetClass="entr" presetSubtype="8" fill="hold" grpId="0"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34"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0541" t="6250" r="51625" b="81048"/>
          <a:stretch/>
        </p:blipFill>
        <p:spPr bwMode="auto">
          <a:xfrm>
            <a:off x="123092" y="3429000"/>
            <a:ext cx="11734800" cy="2102826"/>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sp>
        <p:nvSpPr>
          <p:cNvPr id="5" name="Oval 4"/>
          <p:cNvSpPr/>
          <p:nvPr/>
        </p:nvSpPr>
        <p:spPr>
          <a:xfrm>
            <a:off x="474785" y="1213338"/>
            <a:ext cx="1371600" cy="12954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a:r>
              <a:rPr lang="en-US" sz="3900" b="1" dirty="0">
                <a:solidFill>
                  <a:srgbClr val="FF0000"/>
                </a:solidFill>
              </a:rPr>
              <a:t>1</a:t>
            </a:r>
          </a:p>
        </p:txBody>
      </p:sp>
      <p:cxnSp>
        <p:nvCxnSpPr>
          <p:cNvPr id="7" name="Straight Arrow Connector 6"/>
          <p:cNvCxnSpPr>
            <a:stCxn id="5" idx="4"/>
          </p:cNvCxnSpPr>
          <p:nvPr/>
        </p:nvCxnSpPr>
        <p:spPr>
          <a:xfrm>
            <a:off x="1160585" y="2508738"/>
            <a:ext cx="0" cy="11430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Oval 8"/>
          <p:cNvSpPr/>
          <p:nvPr/>
        </p:nvSpPr>
        <p:spPr>
          <a:xfrm>
            <a:off x="2362202" y="1219202"/>
            <a:ext cx="1371600" cy="12954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a:r>
              <a:rPr lang="en-US" sz="3700" b="1" dirty="0">
                <a:solidFill>
                  <a:srgbClr val="FF0000"/>
                </a:solidFill>
              </a:rPr>
              <a:t>2</a:t>
            </a:r>
          </a:p>
        </p:txBody>
      </p:sp>
      <p:cxnSp>
        <p:nvCxnSpPr>
          <p:cNvPr id="10" name="Straight Arrow Connector 9"/>
          <p:cNvCxnSpPr>
            <a:stCxn id="9" idx="4"/>
          </p:cNvCxnSpPr>
          <p:nvPr/>
        </p:nvCxnSpPr>
        <p:spPr>
          <a:xfrm>
            <a:off x="3048000" y="2514602"/>
            <a:ext cx="0" cy="11430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nvGrpSpPr>
          <p:cNvPr id="15" name="Group 14"/>
          <p:cNvGrpSpPr/>
          <p:nvPr/>
        </p:nvGrpSpPr>
        <p:grpSpPr>
          <a:xfrm>
            <a:off x="1055075" y="4800600"/>
            <a:ext cx="1219200" cy="2473571"/>
            <a:chOff x="1055075" y="4800600"/>
            <a:chExt cx="1219200" cy="2473571"/>
          </a:xfrm>
        </p:grpSpPr>
        <p:sp>
          <p:nvSpPr>
            <p:cNvPr id="11" name="Oval 10"/>
            <p:cNvSpPr/>
            <p:nvPr/>
          </p:nvSpPr>
          <p:spPr>
            <a:xfrm>
              <a:off x="1055075" y="6131167"/>
              <a:ext cx="1219200" cy="114300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700" b="1" dirty="0">
                  <a:solidFill>
                    <a:srgbClr val="FF0000"/>
                  </a:solidFill>
                </a:rPr>
                <a:t>3</a:t>
              </a:r>
            </a:p>
          </p:txBody>
        </p:sp>
        <p:cxnSp>
          <p:nvCxnSpPr>
            <p:cNvPr id="13" name="Straight Arrow Connector 12"/>
            <p:cNvCxnSpPr/>
            <p:nvPr/>
          </p:nvCxnSpPr>
          <p:spPr>
            <a:xfrm flipV="1">
              <a:off x="1676400" y="4800600"/>
              <a:ext cx="0" cy="1330567"/>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14" name="Rectangle 13"/>
          <p:cNvSpPr/>
          <p:nvPr/>
        </p:nvSpPr>
        <p:spPr>
          <a:xfrm>
            <a:off x="474786" y="4191000"/>
            <a:ext cx="1582615" cy="609600"/>
          </a:xfrm>
          <a:prstGeom prst="rect">
            <a:avLst/>
          </a:prstGeom>
          <a:no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a:endParaRPr lang="en-US"/>
          </a:p>
        </p:txBody>
      </p:sp>
      <p:grpSp>
        <p:nvGrpSpPr>
          <p:cNvPr id="17" name="Group 16"/>
          <p:cNvGrpSpPr/>
          <p:nvPr/>
        </p:nvGrpSpPr>
        <p:grpSpPr>
          <a:xfrm>
            <a:off x="6447693" y="4680886"/>
            <a:ext cx="621325" cy="1927997"/>
            <a:chOff x="1365737" y="4800600"/>
            <a:chExt cx="621325" cy="1927996"/>
          </a:xfrm>
        </p:grpSpPr>
        <p:sp>
          <p:nvSpPr>
            <p:cNvPr id="18" name="Oval 17"/>
            <p:cNvSpPr/>
            <p:nvPr/>
          </p:nvSpPr>
          <p:spPr>
            <a:xfrm>
              <a:off x="1365737" y="6131167"/>
              <a:ext cx="621325" cy="59742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700" b="1" dirty="0">
                  <a:solidFill>
                    <a:srgbClr val="FF0000"/>
                  </a:solidFill>
                </a:rPr>
                <a:t>4</a:t>
              </a:r>
            </a:p>
          </p:txBody>
        </p:sp>
        <p:cxnSp>
          <p:nvCxnSpPr>
            <p:cNvPr id="19" name="Straight Arrow Connector 18"/>
            <p:cNvCxnSpPr/>
            <p:nvPr/>
          </p:nvCxnSpPr>
          <p:spPr>
            <a:xfrm flipV="1">
              <a:off x="1676400" y="4800600"/>
              <a:ext cx="0" cy="1330567"/>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16" name="Group 15"/>
          <p:cNvGrpSpPr/>
          <p:nvPr/>
        </p:nvGrpSpPr>
        <p:grpSpPr>
          <a:xfrm>
            <a:off x="6901964" y="2420598"/>
            <a:ext cx="685799" cy="1972405"/>
            <a:chOff x="6901961" y="2420594"/>
            <a:chExt cx="685800" cy="1972404"/>
          </a:xfrm>
        </p:grpSpPr>
        <p:cxnSp>
          <p:nvCxnSpPr>
            <p:cNvPr id="25" name="Straight Arrow Connector 24"/>
            <p:cNvCxnSpPr/>
            <p:nvPr/>
          </p:nvCxnSpPr>
          <p:spPr>
            <a:xfrm rot="10800000" flipV="1">
              <a:off x="7244862" y="3062431"/>
              <a:ext cx="0" cy="1330567"/>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a:off x="6901961" y="2420594"/>
              <a:ext cx="685800" cy="6477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700" b="1" dirty="0">
                  <a:solidFill>
                    <a:srgbClr val="FF0000"/>
                  </a:solidFill>
                </a:rPr>
                <a:t>5</a:t>
              </a:r>
            </a:p>
          </p:txBody>
        </p:sp>
      </p:grpSp>
      <p:grpSp>
        <p:nvGrpSpPr>
          <p:cNvPr id="28" name="Group 27"/>
          <p:cNvGrpSpPr/>
          <p:nvPr/>
        </p:nvGrpSpPr>
        <p:grpSpPr>
          <a:xfrm>
            <a:off x="8001001" y="2420598"/>
            <a:ext cx="685799" cy="1972405"/>
            <a:chOff x="6901961" y="2420594"/>
            <a:chExt cx="685800" cy="1972404"/>
          </a:xfrm>
        </p:grpSpPr>
        <p:cxnSp>
          <p:nvCxnSpPr>
            <p:cNvPr id="29" name="Straight Arrow Connector 28"/>
            <p:cNvCxnSpPr/>
            <p:nvPr/>
          </p:nvCxnSpPr>
          <p:spPr>
            <a:xfrm rot="10800000" flipV="1">
              <a:off x="7244862" y="3062431"/>
              <a:ext cx="0" cy="1330567"/>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0" name="Oval 29"/>
            <p:cNvSpPr/>
            <p:nvPr/>
          </p:nvSpPr>
          <p:spPr>
            <a:xfrm>
              <a:off x="6901961" y="2420594"/>
              <a:ext cx="685800" cy="6477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700" b="1" dirty="0">
                  <a:solidFill>
                    <a:srgbClr val="FF0000"/>
                  </a:solidFill>
                </a:rPr>
                <a:t>7</a:t>
              </a:r>
            </a:p>
          </p:txBody>
        </p:sp>
      </p:grpSp>
      <p:grpSp>
        <p:nvGrpSpPr>
          <p:cNvPr id="31" name="Group 30"/>
          <p:cNvGrpSpPr/>
          <p:nvPr/>
        </p:nvGrpSpPr>
        <p:grpSpPr>
          <a:xfrm>
            <a:off x="7587763" y="4710190"/>
            <a:ext cx="621325" cy="1927997"/>
            <a:chOff x="1365737" y="4800600"/>
            <a:chExt cx="621325" cy="1927996"/>
          </a:xfrm>
        </p:grpSpPr>
        <p:sp>
          <p:nvSpPr>
            <p:cNvPr id="32" name="Oval 31"/>
            <p:cNvSpPr/>
            <p:nvPr/>
          </p:nvSpPr>
          <p:spPr>
            <a:xfrm>
              <a:off x="1365737" y="6131167"/>
              <a:ext cx="621325" cy="59742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700" b="1" dirty="0">
                  <a:solidFill>
                    <a:srgbClr val="FF0000"/>
                  </a:solidFill>
                </a:rPr>
                <a:t>6</a:t>
              </a:r>
            </a:p>
          </p:txBody>
        </p:sp>
        <p:cxnSp>
          <p:nvCxnSpPr>
            <p:cNvPr id="33" name="Straight Arrow Connector 32"/>
            <p:cNvCxnSpPr/>
            <p:nvPr/>
          </p:nvCxnSpPr>
          <p:spPr>
            <a:xfrm flipV="1">
              <a:off x="1676400" y="4800600"/>
              <a:ext cx="0" cy="1330567"/>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pic>
        <p:nvPicPr>
          <p:cNvPr id="27" name="图片 37895" descr="1-27"/>
          <p:cNvPicPr>
            <a:picLocks noChangeAspect="1"/>
          </p:cNvPicPr>
          <p:nvPr/>
        </p:nvPicPr>
        <p:blipFill>
          <a:blip r:embed="rId3"/>
          <a:stretch>
            <a:fillRect/>
          </a:stretch>
        </p:blipFill>
        <p:spPr>
          <a:xfrm>
            <a:off x="8839200" y="35115"/>
            <a:ext cx="3048000" cy="2709333"/>
          </a:xfrm>
          <a:prstGeom prst="rect">
            <a:avLst/>
          </a:prstGeom>
          <a:noFill/>
          <a:ln w="9525">
            <a:noFill/>
          </a:ln>
        </p:spPr>
      </p:pic>
      <p:sp>
        <p:nvSpPr>
          <p:cNvPr id="3" name="TextBox 2"/>
          <p:cNvSpPr txBox="1"/>
          <p:nvPr/>
        </p:nvSpPr>
        <p:spPr>
          <a:xfrm>
            <a:off x="4720005" y="1213338"/>
            <a:ext cx="3103688" cy="584775"/>
          </a:xfrm>
          <a:prstGeom prst="rect">
            <a:avLst/>
          </a:prstGeom>
          <a:noFill/>
        </p:spPr>
        <p:txBody>
          <a:bodyPr wrap="square" rtlCol="0">
            <a:spAutoFit/>
          </a:bodyPr>
          <a:lstStyle/>
          <a:p>
            <a:r>
              <a:rPr lang="en-US" sz="3200" b="1" dirty="0" err="1" smtClean="0">
                <a:solidFill>
                  <a:schemeClr val="bg1"/>
                </a:solidFill>
                <a:latin typeface="Times New Roman" pitchFamily="18" charset="0"/>
                <a:cs typeface="Times New Roman" pitchFamily="18" charset="0"/>
              </a:rPr>
              <a:t>Thảo</a:t>
            </a:r>
            <a:r>
              <a:rPr lang="en-US" sz="3200" b="1" dirty="0" smtClean="0">
                <a:solidFill>
                  <a:schemeClr val="bg1"/>
                </a:solidFill>
                <a:latin typeface="Times New Roman" pitchFamily="18" charset="0"/>
                <a:cs typeface="Times New Roman" pitchFamily="18" charset="0"/>
              </a:rPr>
              <a:t> </a:t>
            </a:r>
            <a:r>
              <a:rPr lang="en-US" sz="3200" b="1" dirty="0" err="1" smtClean="0">
                <a:solidFill>
                  <a:schemeClr val="bg1"/>
                </a:solidFill>
                <a:latin typeface="Times New Roman" pitchFamily="18" charset="0"/>
                <a:cs typeface="Times New Roman" pitchFamily="18" charset="0"/>
              </a:rPr>
              <a:t>luận</a:t>
            </a:r>
            <a:endParaRPr lang="en-US" sz="3200" b="1"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1540974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0541" t="6250" r="56803" b="81048"/>
          <a:stretch/>
        </p:blipFill>
        <p:spPr bwMode="auto">
          <a:xfrm>
            <a:off x="123092" y="3429000"/>
            <a:ext cx="10128739" cy="2102826"/>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sp>
        <p:nvSpPr>
          <p:cNvPr id="5" name="Oval 4"/>
          <p:cNvSpPr/>
          <p:nvPr/>
        </p:nvSpPr>
        <p:spPr>
          <a:xfrm>
            <a:off x="474785" y="1213338"/>
            <a:ext cx="1371600" cy="12954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a:r>
              <a:rPr lang="en-US" sz="2400" dirty="0" err="1">
                <a:solidFill>
                  <a:schemeClr val="tx1"/>
                </a:solidFill>
                <a:latin typeface="Times New Roman" pitchFamily="18" charset="0"/>
                <a:cs typeface="Times New Roman" pitchFamily="18" charset="0"/>
              </a:rPr>
              <a:t>Phông</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Chư</a:t>
            </a:r>
            <a:r>
              <a:rPr lang="en-US" sz="2400" dirty="0">
                <a:solidFill>
                  <a:schemeClr val="tx1"/>
                </a:solidFill>
                <a:latin typeface="Times New Roman" pitchFamily="18" charset="0"/>
                <a:cs typeface="Times New Roman" pitchFamily="18" charset="0"/>
              </a:rPr>
              <a:t>̃</a:t>
            </a:r>
          </a:p>
        </p:txBody>
      </p:sp>
      <p:cxnSp>
        <p:nvCxnSpPr>
          <p:cNvPr id="7" name="Straight Arrow Connector 6"/>
          <p:cNvCxnSpPr>
            <a:stCxn id="5" idx="4"/>
          </p:cNvCxnSpPr>
          <p:nvPr/>
        </p:nvCxnSpPr>
        <p:spPr>
          <a:xfrm>
            <a:off x="1160585" y="2508738"/>
            <a:ext cx="0" cy="11430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Oval 8"/>
          <p:cNvSpPr/>
          <p:nvPr/>
        </p:nvSpPr>
        <p:spPr>
          <a:xfrm>
            <a:off x="2362202" y="1219202"/>
            <a:ext cx="1371600" cy="12954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a:r>
              <a:rPr lang="en-US" sz="3200" dirty="0" err="1">
                <a:solidFill>
                  <a:schemeClr val="tx1"/>
                </a:solidFill>
                <a:latin typeface="Times New Roman" pitchFamily="18" charset="0"/>
                <a:cs typeface="Times New Roman" pitchFamily="18" charset="0"/>
              </a:rPr>
              <a:t>Cơ</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chư</a:t>
            </a:r>
            <a:r>
              <a:rPr lang="en-US" sz="3200" dirty="0">
                <a:solidFill>
                  <a:schemeClr val="tx1"/>
                </a:solidFill>
                <a:latin typeface="Times New Roman" pitchFamily="18" charset="0"/>
                <a:cs typeface="Times New Roman" pitchFamily="18" charset="0"/>
              </a:rPr>
              <a:t>̃</a:t>
            </a:r>
          </a:p>
        </p:txBody>
      </p:sp>
      <p:cxnSp>
        <p:nvCxnSpPr>
          <p:cNvPr id="10" name="Straight Arrow Connector 9"/>
          <p:cNvCxnSpPr>
            <a:stCxn id="9" idx="4"/>
          </p:cNvCxnSpPr>
          <p:nvPr/>
        </p:nvCxnSpPr>
        <p:spPr>
          <a:xfrm>
            <a:off x="3048000" y="2514602"/>
            <a:ext cx="0" cy="11430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nvGrpSpPr>
          <p:cNvPr id="15" name="Group 14"/>
          <p:cNvGrpSpPr/>
          <p:nvPr/>
        </p:nvGrpSpPr>
        <p:grpSpPr>
          <a:xfrm>
            <a:off x="885091" y="4800604"/>
            <a:ext cx="1459526" cy="2590798"/>
            <a:chOff x="885090" y="4800600"/>
            <a:chExt cx="1459525" cy="2590798"/>
          </a:xfrm>
        </p:grpSpPr>
        <p:sp>
          <p:nvSpPr>
            <p:cNvPr id="11" name="Oval 10"/>
            <p:cNvSpPr/>
            <p:nvPr/>
          </p:nvSpPr>
          <p:spPr>
            <a:xfrm>
              <a:off x="885090" y="6131165"/>
              <a:ext cx="1459525" cy="126023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chemeClr val="tx1"/>
                  </a:solidFill>
                  <a:latin typeface="Times New Roman" pitchFamily="18" charset="0"/>
                  <a:cs typeface="Times New Roman" pitchFamily="18" charset="0"/>
                </a:rPr>
                <a:t>Kiểu</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chư</a:t>
              </a:r>
              <a:r>
                <a:rPr lang="en-US" sz="2800" dirty="0">
                  <a:solidFill>
                    <a:schemeClr val="tx1"/>
                  </a:solidFill>
                  <a:latin typeface="Times New Roman" pitchFamily="18" charset="0"/>
                  <a:cs typeface="Times New Roman" pitchFamily="18" charset="0"/>
                </a:rPr>
                <a:t>̃</a:t>
              </a:r>
            </a:p>
          </p:txBody>
        </p:sp>
        <p:cxnSp>
          <p:nvCxnSpPr>
            <p:cNvPr id="13" name="Straight Arrow Connector 12"/>
            <p:cNvCxnSpPr/>
            <p:nvPr/>
          </p:nvCxnSpPr>
          <p:spPr>
            <a:xfrm flipV="1">
              <a:off x="1676400" y="4800600"/>
              <a:ext cx="0" cy="1330567"/>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14" name="Rectangle 13"/>
          <p:cNvSpPr/>
          <p:nvPr/>
        </p:nvSpPr>
        <p:spPr>
          <a:xfrm>
            <a:off x="474786" y="4191000"/>
            <a:ext cx="1582615" cy="609600"/>
          </a:xfrm>
          <a:prstGeom prst="rect">
            <a:avLst/>
          </a:prstGeom>
          <a:no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a:endParaRPr lang="en-US">
              <a:latin typeface="Times New Roman" pitchFamily="18" charset="0"/>
              <a:cs typeface="Times New Roman" pitchFamily="18" charset="0"/>
            </a:endParaRPr>
          </a:p>
        </p:txBody>
      </p:sp>
      <p:grpSp>
        <p:nvGrpSpPr>
          <p:cNvPr id="17" name="Group 16"/>
          <p:cNvGrpSpPr/>
          <p:nvPr/>
        </p:nvGrpSpPr>
        <p:grpSpPr>
          <a:xfrm>
            <a:off x="6106614" y="4676401"/>
            <a:ext cx="1173077" cy="2497322"/>
            <a:chOff x="1080005" y="4779479"/>
            <a:chExt cx="895096" cy="2249798"/>
          </a:xfrm>
        </p:grpSpPr>
        <p:sp>
          <p:nvSpPr>
            <p:cNvPr id="18" name="Oval 17"/>
            <p:cNvSpPr/>
            <p:nvPr/>
          </p:nvSpPr>
          <p:spPr>
            <a:xfrm>
              <a:off x="1080005" y="5928974"/>
              <a:ext cx="895096" cy="110030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solidFill>
                    <a:schemeClr val="tx1"/>
                  </a:solidFill>
                  <a:latin typeface="Times New Roman" pitchFamily="18" charset="0"/>
                  <a:cs typeface="Times New Roman" pitchFamily="18" charset="0"/>
                </a:rPr>
                <a:t>Căn lề Trái</a:t>
              </a:r>
              <a:endParaRPr lang="en-US" sz="2800" dirty="0">
                <a:solidFill>
                  <a:schemeClr val="tx1"/>
                </a:solidFill>
                <a:latin typeface="Times New Roman" pitchFamily="18" charset="0"/>
                <a:cs typeface="Times New Roman" pitchFamily="18" charset="0"/>
              </a:endParaRPr>
            </a:p>
          </p:txBody>
        </p:sp>
        <p:cxnSp>
          <p:nvCxnSpPr>
            <p:cNvPr id="19" name="Straight Arrow Connector 18"/>
            <p:cNvCxnSpPr>
              <a:stCxn id="18" idx="0"/>
            </p:cNvCxnSpPr>
            <p:nvPr/>
          </p:nvCxnSpPr>
          <p:spPr>
            <a:xfrm flipV="1">
              <a:off x="1527553" y="4779479"/>
              <a:ext cx="0" cy="1149495"/>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16" name="Group 15"/>
          <p:cNvGrpSpPr/>
          <p:nvPr/>
        </p:nvGrpSpPr>
        <p:grpSpPr>
          <a:xfrm>
            <a:off x="6096000" y="1600202"/>
            <a:ext cx="1713429" cy="2792797"/>
            <a:chOff x="6096000" y="1600201"/>
            <a:chExt cx="1713429" cy="2792797"/>
          </a:xfrm>
        </p:grpSpPr>
        <p:cxnSp>
          <p:nvCxnSpPr>
            <p:cNvPr id="25" name="Straight Arrow Connector 24"/>
            <p:cNvCxnSpPr>
              <a:stCxn id="26" idx="4"/>
            </p:cNvCxnSpPr>
            <p:nvPr/>
          </p:nvCxnSpPr>
          <p:spPr>
            <a:xfrm>
              <a:off x="6952715" y="3068294"/>
              <a:ext cx="292147" cy="1324704"/>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a:off x="6096000" y="1600201"/>
              <a:ext cx="1713429" cy="146809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solidFill>
                    <a:schemeClr val="tx1"/>
                  </a:solidFill>
                  <a:latin typeface="Times New Roman" pitchFamily="18" charset="0"/>
                  <a:cs typeface="Times New Roman" pitchFamily="18" charset="0"/>
                </a:rPr>
                <a:t>Căn lề </a:t>
              </a:r>
              <a:r>
                <a:rPr lang="en-US" sz="2400" smtClean="0">
                  <a:solidFill>
                    <a:schemeClr val="tx1"/>
                  </a:solidFill>
                  <a:latin typeface="Times New Roman" pitchFamily="18" charset="0"/>
                  <a:cs typeface="Times New Roman" pitchFamily="18" charset="0"/>
                </a:rPr>
                <a:t>Giữa</a:t>
              </a:r>
              <a:endParaRPr lang="en-US" sz="2400" dirty="0">
                <a:solidFill>
                  <a:schemeClr val="tx1"/>
                </a:solidFill>
                <a:latin typeface="Times New Roman" pitchFamily="18" charset="0"/>
                <a:cs typeface="Times New Roman" pitchFamily="18" charset="0"/>
              </a:endParaRPr>
            </a:p>
          </p:txBody>
        </p:sp>
      </p:grpSp>
      <p:grpSp>
        <p:nvGrpSpPr>
          <p:cNvPr id="28" name="Group 27"/>
          <p:cNvGrpSpPr/>
          <p:nvPr/>
        </p:nvGrpSpPr>
        <p:grpSpPr>
          <a:xfrm>
            <a:off x="7789980" y="1410498"/>
            <a:ext cx="2028427" cy="2982500"/>
            <a:chOff x="6690941" y="1896208"/>
            <a:chExt cx="1658820" cy="2496790"/>
          </a:xfrm>
        </p:grpSpPr>
        <p:cxnSp>
          <p:nvCxnSpPr>
            <p:cNvPr id="29" name="Straight Arrow Connector 28"/>
            <p:cNvCxnSpPr/>
            <p:nvPr/>
          </p:nvCxnSpPr>
          <p:spPr>
            <a:xfrm flipH="1">
              <a:off x="7244862" y="3103464"/>
              <a:ext cx="179486" cy="1289534"/>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0" name="Oval 29"/>
            <p:cNvSpPr/>
            <p:nvPr/>
          </p:nvSpPr>
          <p:spPr>
            <a:xfrm>
              <a:off x="6690941" y="1896208"/>
              <a:ext cx="1658820" cy="120725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700" smtClean="0">
                  <a:solidFill>
                    <a:schemeClr val="tx1"/>
                  </a:solidFill>
                  <a:latin typeface="Times New Roman" pitchFamily="18" charset="0"/>
                  <a:cs typeface="Times New Roman" pitchFamily="18" charset="0"/>
                </a:rPr>
                <a:t>Căn lề 2 bên</a:t>
              </a:r>
              <a:endParaRPr lang="en-US" sz="3700" dirty="0">
                <a:solidFill>
                  <a:schemeClr val="tx1"/>
                </a:solidFill>
                <a:latin typeface="Times New Roman" pitchFamily="18" charset="0"/>
                <a:cs typeface="Times New Roman" pitchFamily="18" charset="0"/>
              </a:endParaRPr>
            </a:p>
          </p:txBody>
        </p:sp>
      </p:grpSp>
      <p:grpSp>
        <p:nvGrpSpPr>
          <p:cNvPr id="31" name="Group 30"/>
          <p:cNvGrpSpPr/>
          <p:nvPr/>
        </p:nvGrpSpPr>
        <p:grpSpPr>
          <a:xfrm>
            <a:off x="7420369" y="4676402"/>
            <a:ext cx="1082920" cy="2551926"/>
            <a:chOff x="1365737" y="4665316"/>
            <a:chExt cx="892421" cy="2475728"/>
          </a:xfrm>
        </p:grpSpPr>
        <p:sp>
          <p:nvSpPr>
            <p:cNvPr id="32" name="Oval 31"/>
            <p:cNvSpPr/>
            <p:nvPr/>
          </p:nvSpPr>
          <p:spPr>
            <a:xfrm>
              <a:off x="1365737" y="5995883"/>
              <a:ext cx="892421" cy="114516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solidFill>
                    <a:schemeClr val="tx1"/>
                  </a:solidFill>
                  <a:latin typeface="Times New Roman" pitchFamily="18" charset="0"/>
                  <a:cs typeface="Times New Roman" pitchFamily="18" charset="0"/>
                </a:rPr>
                <a:t>Căn lề Phải</a:t>
              </a:r>
              <a:endParaRPr lang="en-US" sz="2400" dirty="0">
                <a:solidFill>
                  <a:schemeClr val="tx1"/>
                </a:solidFill>
                <a:latin typeface="Times New Roman" pitchFamily="18" charset="0"/>
                <a:cs typeface="Times New Roman" pitchFamily="18" charset="0"/>
              </a:endParaRPr>
            </a:p>
          </p:txBody>
        </p:sp>
        <p:cxnSp>
          <p:nvCxnSpPr>
            <p:cNvPr id="33" name="Straight Arrow Connector 32"/>
            <p:cNvCxnSpPr/>
            <p:nvPr/>
          </p:nvCxnSpPr>
          <p:spPr>
            <a:xfrm flipV="1">
              <a:off x="1786309" y="4665316"/>
              <a:ext cx="0" cy="1330567"/>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34" name="Oval 33"/>
          <p:cNvSpPr/>
          <p:nvPr/>
        </p:nvSpPr>
        <p:spPr>
          <a:xfrm>
            <a:off x="10251833" y="304802"/>
            <a:ext cx="1371600" cy="12954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a:r>
              <a:rPr lang="en-US" sz="4800" b="1" dirty="0">
                <a:solidFill>
                  <a:schemeClr val="tx1"/>
                </a:solidFill>
                <a:latin typeface="Times New Roman" pitchFamily="18" charset="0"/>
                <a:cs typeface="Times New Roman" pitchFamily="18" charset="0"/>
              </a:rPr>
              <a:t>?</a:t>
            </a:r>
          </a:p>
        </p:txBody>
      </p:sp>
      <p:cxnSp>
        <p:nvCxnSpPr>
          <p:cNvPr id="35" name="Straight Arrow Connector 34"/>
          <p:cNvCxnSpPr>
            <a:stCxn id="34" idx="3"/>
          </p:cNvCxnSpPr>
          <p:nvPr/>
        </p:nvCxnSpPr>
        <p:spPr>
          <a:xfrm flipH="1">
            <a:off x="9220201" y="1410498"/>
            <a:ext cx="1232496" cy="2317221"/>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6" name="Oval 35"/>
          <p:cNvSpPr/>
          <p:nvPr/>
        </p:nvSpPr>
        <p:spPr>
          <a:xfrm>
            <a:off x="10452700" y="1921407"/>
            <a:ext cx="1371600" cy="12954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a:r>
              <a:rPr lang="en-US" sz="4400" b="1" dirty="0">
                <a:solidFill>
                  <a:schemeClr val="tx1"/>
                </a:solidFill>
                <a:latin typeface="Times New Roman" pitchFamily="18" charset="0"/>
                <a:cs typeface="Times New Roman" pitchFamily="18" charset="0"/>
              </a:rPr>
              <a:t>?</a:t>
            </a:r>
          </a:p>
        </p:txBody>
      </p:sp>
      <p:cxnSp>
        <p:nvCxnSpPr>
          <p:cNvPr id="37" name="Straight Arrow Connector 36"/>
          <p:cNvCxnSpPr>
            <a:stCxn id="36" idx="3"/>
          </p:cNvCxnSpPr>
          <p:nvPr/>
        </p:nvCxnSpPr>
        <p:spPr>
          <a:xfrm flipH="1">
            <a:off x="9738377" y="3027096"/>
            <a:ext cx="915186" cy="70061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0" name="Oval 39"/>
          <p:cNvSpPr/>
          <p:nvPr/>
        </p:nvSpPr>
        <p:spPr>
          <a:xfrm>
            <a:off x="10251835" y="6131168"/>
            <a:ext cx="1180992" cy="128109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latin typeface="Times New Roman" pitchFamily="18" charset="0"/>
                <a:cs typeface="Times New Roman" pitchFamily="18" charset="0"/>
              </a:rPr>
              <a:t>?</a:t>
            </a:r>
          </a:p>
        </p:txBody>
      </p:sp>
      <p:cxnSp>
        <p:nvCxnSpPr>
          <p:cNvPr id="41" name="Straight Arrow Connector 40"/>
          <p:cNvCxnSpPr>
            <a:stCxn id="40" idx="1"/>
          </p:cNvCxnSpPr>
          <p:nvPr/>
        </p:nvCxnSpPr>
        <p:spPr>
          <a:xfrm flipH="1" flipV="1">
            <a:off x="9212028" y="4621799"/>
            <a:ext cx="1212759" cy="1696981"/>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42" name="图片 33797" descr="1-24"/>
          <p:cNvPicPr>
            <a:picLocks noChangeAspect="1"/>
          </p:cNvPicPr>
          <p:nvPr/>
        </p:nvPicPr>
        <p:blipFill>
          <a:blip r:embed="rId3"/>
          <a:stretch>
            <a:fillRect/>
          </a:stretch>
        </p:blipFill>
        <p:spPr>
          <a:xfrm>
            <a:off x="4139081" y="-239570"/>
            <a:ext cx="2372812" cy="2160977"/>
          </a:xfrm>
          <a:prstGeom prst="rect">
            <a:avLst/>
          </a:prstGeom>
          <a:noFill/>
          <a:ln w="9525">
            <a:noFill/>
          </a:ln>
        </p:spPr>
      </p:pic>
      <p:pic>
        <p:nvPicPr>
          <p:cNvPr id="43" name="图片 33798" descr="1-23"/>
          <p:cNvPicPr>
            <a:picLocks noChangeAspect="1"/>
          </p:cNvPicPr>
          <p:nvPr/>
        </p:nvPicPr>
        <p:blipFill>
          <a:blip r:embed="rId4"/>
          <a:stretch>
            <a:fillRect/>
          </a:stretch>
        </p:blipFill>
        <p:spPr>
          <a:xfrm>
            <a:off x="2673357" y="5531826"/>
            <a:ext cx="2993231" cy="2776537"/>
          </a:xfrm>
          <a:prstGeom prst="rect">
            <a:avLst/>
          </a:prstGeom>
          <a:noFill/>
          <a:ln w="9525">
            <a:noFill/>
          </a:ln>
        </p:spPr>
      </p:pic>
    </p:spTree>
    <p:extLst>
      <p:ext uri="{BB962C8B-B14F-4D97-AF65-F5344CB8AC3E}">
        <p14:creationId xmlns:p14="http://schemas.microsoft.com/office/powerpoint/2010/main" val="341626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barn(inVertical)">
                                      <p:cBhvr>
                                        <p:cTn id="7" dur="500"/>
                                        <p:tgtEl>
                                          <p:spTgt spid="35"/>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wheel(1)">
                                      <p:cBhvr>
                                        <p:cTn id="11" dur="500"/>
                                        <p:tgtEl>
                                          <p:spTgt spid="34"/>
                                        </p:tgtEl>
                                      </p:cBhvr>
                                    </p:animEffect>
                                  </p:childTnLst>
                                </p:cTn>
                              </p:par>
                              <p:par>
                                <p:cTn id="12" presetID="16" presetClass="entr" presetSubtype="21"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barn(inVertical)">
                                      <p:cBhvr>
                                        <p:cTn id="14" dur="500"/>
                                        <p:tgtEl>
                                          <p:spTgt spid="37"/>
                                        </p:tgtEl>
                                      </p:cBhvr>
                                    </p:animEffect>
                                  </p:childTnLst>
                                </p:cTn>
                              </p:par>
                            </p:childTnLst>
                          </p:cTn>
                        </p:par>
                        <p:par>
                          <p:cTn id="15" fill="hold">
                            <p:stCondLst>
                              <p:cond delay="1000"/>
                            </p:stCondLst>
                            <p:childTnLst>
                              <p:par>
                                <p:cTn id="16" presetID="21" presetClass="entr" presetSubtype="1" fill="hold" grpId="0" nodeType="afterEffect">
                                  <p:stCondLst>
                                    <p:cond delay="0"/>
                                  </p:stCondLst>
                                  <p:childTnLst>
                                    <p:set>
                                      <p:cBhvr>
                                        <p:cTn id="17" dur="1" fill="hold">
                                          <p:stCondLst>
                                            <p:cond delay="0"/>
                                          </p:stCondLst>
                                        </p:cTn>
                                        <p:tgtEl>
                                          <p:spTgt spid="36"/>
                                        </p:tgtEl>
                                        <p:attrNameLst>
                                          <p:attrName>style.visibility</p:attrName>
                                        </p:attrNameLst>
                                      </p:cBhvr>
                                      <p:to>
                                        <p:strVal val="visible"/>
                                      </p:to>
                                    </p:set>
                                    <p:animEffect transition="in" filter="wheel(1)">
                                      <p:cBhvr>
                                        <p:cTn id="18" dur="500"/>
                                        <p:tgtEl>
                                          <p:spTgt spid="36"/>
                                        </p:tgtEl>
                                      </p:cBhvr>
                                    </p:animEffect>
                                  </p:childTnLst>
                                </p:cTn>
                              </p:par>
                              <p:par>
                                <p:cTn id="19" presetID="16" presetClass="entr" presetSubtype="21" fill="hold" nodeType="withEffect">
                                  <p:stCondLst>
                                    <p:cond delay="0"/>
                                  </p:stCondLst>
                                  <p:childTnLst>
                                    <p:set>
                                      <p:cBhvr>
                                        <p:cTn id="20" dur="1" fill="hold">
                                          <p:stCondLst>
                                            <p:cond delay="0"/>
                                          </p:stCondLst>
                                        </p:cTn>
                                        <p:tgtEl>
                                          <p:spTgt spid="41"/>
                                        </p:tgtEl>
                                        <p:attrNameLst>
                                          <p:attrName>style.visibility</p:attrName>
                                        </p:attrNameLst>
                                      </p:cBhvr>
                                      <p:to>
                                        <p:strVal val="visible"/>
                                      </p:to>
                                    </p:set>
                                    <p:animEffect transition="in" filter="barn(inVertical)">
                                      <p:cBhvr>
                                        <p:cTn id="21" dur="500"/>
                                        <p:tgtEl>
                                          <p:spTgt spid="41"/>
                                        </p:tgtEl>
                                      </p:cBhvr>
                                    </p:animEffect>
                                  </p:childTnLst>
                                </p:cTn>
                              </p:par>
                              <p:par>
                                <p:cTn id="22" presetID="21" presetClass="entr" presetSubtype="1" fill="hold" grpId="0" nodeType="withEffect">
                                  <p:stCondLst>
                                    <p:cond delay="0"/>
                                  </p:stCondLst>
                                  <p:childTnLst>
                                    <p:set>
                                      <p:cBhvr>
                                        <p:cTn id="23" dur="1" fill="hold">
                                          <p:stCondLst>
                                            <p:cond delay="0"/>
                                          </p:stCondLst>
                                        </p:cTn>
                                        <p:tgtEl>
                                          <p:spTgt spid="40"/>
                                        </p:tgtEl>
                                        <p:attrNameLst>
                                          <p:attrName>style.visibility</p:attrName>
                                        </p:attrNameLst>
                                      </p:cBhvr>
                                      <p:to>
                                        <p:strVal val="visible"/>
                                      </p:to>
                                    </p:set>
                                    <p:animEffect transition="in" filter="wheel(1)">
                                      <p:cBhvr>
                                        <p:cTn id="24" dur="750"/>
                                        <p:tgtEl>
                                          <p:spTgt spid="40"/>
                                        </p:tgtEl>
                                      </p:cBhvr>
                                    </p:animEffect>
                                  </p:childTnLst>
                                </p:cTn>
                              </p:par>
                              <p:par>
                                <p:cTn id="25" presetID="8" presetClass="emph" presetSubtype="0" repeatCount="indefinite" fill="hold" grpId="1" nodeType="withEffect">
                                  <p:stCondLst>
                                    <p:cond delay="0"/>
                                  </p:stCondLst>
                                  <p:endCondLst>
                                    <p:cond evt="onNext" delay="0">
                                      <p:tgtEl>
                                        <p:sldTgt/>
                                      </p:tgtEl>
                                    </p:cond>
                                  </p:endCondLst>
                                  <p:childTnLst>
                                    <p:animRot by="21600000">
                                      <p:cBhvr>
                                        <p:cTn id="26" dur="2000" fill="hold"/>
                                        <p:tgtEl>
                                          <p:spTgt spid="34"/>
                                        </p:tgtEl>
                                        <p:attrNameLst>
                                          <p:attrName>r</p:attrName>
                                        </p:attrNameLst>
                                      </p:cBhvr>
                                    </p:animRot>
                                  </p:childTnLst>
                                </p:cTn>
                              </p:par>
                              <p:par>
                                <p:cTn id="27" presetID="8" presetClass="emph" presetSubtype="0" repeatCount="indefinite" fill="hold" grpId="1" nodeType="withEffect">
                                  <p:stCondLst>
                                    <p:cond delay="0"/>
                                  </p:stCondLst>
                                  <p:endCondLst>
                                    <p:cond evt="onNext" delay="0">
                                      <p:tgtEl>
                                        <p:sldTgt/>
                                      </p:tgtEl>
                                    </p:cond>
                                  </p:endCondLst>
                                  <p:childTnLst>
                                    <p:animRot by="21600000">
                                      <p:cBhvr>
                                        <p:cTn id="28" dur="2000" fill="hold"/>
                                        <p:tgtEl>
                                          <p:spTgt spid="36"/>
                                        </p:tgtEl>
                                        <p:attrNameLst>
                                          <p:attrName>r</p:attrName>
                                        </p:attrNameLst>
                                      </p:cBhvr>
                                    </p:animRot>
                                  </p:childTnLst>
                                </p:cTn>
                              </p:par>
                              <p:par>
                                <p:cTn id="29" presetID="8" presetClass="emph" presetSubtype="0" repeatCount="indefinite" fill="hold" grpId="1" nodeType="withEffect">
                                  <p:stCondLst>
                                    <p:cond delay="0"/>
                                  </p:stCondLst>
                                  <p:endCondLst>
                                    <p:cond evt="onNext" delay="0">
                                      <p:tgtEl>
                                        <p:sldTgt/>
                                      </p:tgtEl>
                                    </p:cond>
                                  </p:endCondLst>
                                  <p:childTnLst>
                                    <p:animRot by="21600000">
                                      <p:cBhvr>
                                        <p:cTn id="30" dur="2000" fill="hold"/>
                                        <p:tgtEl>
                                          <p:spTgt spid="40"/>
                                        </p:tgtEl>
                                        <p:attrNameLst>
                                          <p:attrName>r</p:attrName>
                                        </p:attrNameLst>
                                      </p:cBhvr>
                                    </p:animRot>
                                  </p:childTnLst>
                                </p:cTn>
                              </p:par>
                            </p:childTnLst>
                          </p:cTn>
                        </p:par>
                        <p:par>
                          <p:cTn id="31" fill="hold">
                            <p:stCondLst>
                              <p:cond delay="3000"/>
                            </p:stCondLst>
                            <p:childTnLst>
                              <p:par>
                                <p:cTn id="32" presetID="47" presetClass="entr" presetSubtype="0" fill="hold" nodeType="after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fade">
                                      <p:cBhvr>
                                        <p:cTn id="34" dur="1000"/>
                                        <p:tgtEl>
                                          <p:spTgt spid="42"/>
                                        </p:tgtEl>
                                      </p:cBhvr>
                                    </p:animEffect>
                                    <p:anim calcmode="lin" valueType="num">
                                      <p:cBhvr>
                                        <p:cTn id="35" dur="1000" fill="hold"/>
                                        <p:tgtEl>
                                          <p:spTgt spid="42"/>
                                        </p:tgtEl>
                                        <p:attrNameLst>
                                          <p:attrName>ppt_x</p:attrName>
                                        </p:attrNameLst>
                                      </p:cBhvr>
                                      <p:tavLst>
                                        <p:tav tm="0">
                                          <p:val>
                                            <p:strVal val="#ppt_x"/>
                                          </p:val>
                                        </p:tav>
                                        <p:tav tm="100000">
                                          <p:val>
                                            <p:strVal val="#ppt_x"/>
                                          </p:val>
                                        </p:tav>
                                      </p:tavLst>
                                    </p:anim>
                                    <p:anim calcmode="lin" valueType="num">
                                      <p:cBhvr>
                                        <p:cTn id="36" dur="1000" fill="hold"/>
                                        <p:tgtEl>
                                          <p:spTgt spid="42"/>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15" presetClass="entr" presetSubtype="0" fill="hold" nodeType="afterEffect">
                                  <p:stCondLst>
                                    <p:cond delay="0"/>
                                  </p:stCondLst>
                                  <p:childTnLst>
                                    <p:set>
                                      <p:cBhvr>
                                        <p:cTn id="39" dur="1" fill="hold">
                                          <p:stCondLst>
                                            <p:cond delay="0"/>
                                          </p:stCondLst>
                                        </p:cTn>
                                        <p:tgtEl>
                                          <p:spTgt spid="43"/>
                                        </p:tgtEl>
                                        <p:attrNameLst>
                                          <p:attrName>style.visibility</p:attrName>
                                        </p:attrNameLst>
                                      </p:cBhvr>
                                      <p:to>
                                        <p:strVal val="visible"/>
                                      </p:to>
                                    </p:set>
                                    <p:anim calcmode="lin" valueType="num">
                                      <p:cBhvr>
                                        <p:cTn id="40" dur="1000" fill="hold"/>
                                        <p:tgtEl>
                                          <p:spTgt spid="43"/>
                                        </p:tgtEl>
                                        <p:attrNameLst>
                                          <p:attrName>ppt_w</p:attrName>
                                        </p:attrNameLst>
                                      </p:cBhvr>
                                      <p:tavLst>
                                        <p:tav tm="0">
                                          <p:val>
                                            <p:fltVal val="0"/>
                                          </p:val>
                                        </p:tav>
                                        <p:tav tm="100000">
                                          <p:val>
                                            <p:strVal val="#ppt_w"/>
                                          </p:val>
                                        </p:tav>
                                      </p:tavLst>
                                    </p:anim>
                                    <p:anim calcmode="lin" valueType="num">
                                      <p:cBhvr>
                                        <p:cTn id="41" dur="1000" fill="hold"/>
                                        <p:tgtEl>
                                          <p:spTgt spid="43"/>
                                        </p:tgtEl>
                                        <p:attrNameLst>
                                          <p:attrName>ppt_h</p:attrName>
                                        </p:attrNameLst>
                                      </p:cBhvr>
                                      <p:tavLst>
                                        <p:tav tm="0">
                                          <p:val>
                                            <p:fltVal val="0"/>
                                          </p:val>
                                        </p:tav>
                                        <p:tav tm="100000">
                                          <p:val>
                                            <p:strVal val="#ppt_h"/>
                                          </p:val>
                                        </p:tav>
                                      </p:tavLst>
                                    </p:anim>
                                    <p:anim calcmode="lin" valueType="num">
                                      <p:cBhvr>
                                        <p:cTn id="42" dur="1000" fill="hold"/>
                                        <p:tgtEl>
                                          <p:spTgt spid="43"/>
                                        </p:tgtEl>
                                        <p:attrNameLst>
                                          <p:attrName>ppt_x</p:attrName>
                                        </p:attrNameLst>
                                      </p:cBhvr>
                                      <p:tavLst>
                                        <p:tav tm="0" fmla="#ppt_x+(cos(-2*pi*(1-$))*-#ppt_x-sin(-2*pi*(1-$))*(1-#ppt_y))*(1-$)">
                                          <p:val>
                                            <p:fltVal val="0"/>
                                          </p:val>
                                        </p:tav>
                                        <p:tav tm="100000">
                                          <p:val>
                                            <p:fltVal val="1"/>
                                          </p:val>
                                        </p:tav>
                                      </p:tavLst>
                                    </p:anim>
                                    <p:anim calcmode="lin" valueType="num">
                                      <p:cBhvr>
                                        <p:cTn id="43" dur="1000" fill="hold"/>
                                        <p:tgtEl>
                                          <p:spTgt spid="4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4" grpId="1" animBg="1"/>
      <p:bldP spid="36" grpId="0" animBg="1"/>
      <p:bldP spid="36" grpId="1" animBg="1"/>
      <p:bldP spid="40" grpId="0" animBg="1"/>
      <p:bldP spid="40"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rotWithShape="1">
          <a:blip r:embed="rId2">
            <a:extLst>
              <a:ext uri="{28A0092B-C50C-407E-A947-70E740481C1C}">
                <a14:useLocalDpi xmlns:a14="http://schemas.microsoft.com/office/drawing/2010/main" val="0"/>
              </a:ext>
            </a:extLst>
          </a:blip>
          <a:srcRect l="296" t="4542" r="204" b="26690"/>
          <a:stretch/>
        </p:blipFill>
        <p:spPr>
          <a:xfrm>
            <a:off x="0" y="228600"/>
            <a:ext cx="11852031" cy="6389157"/>
          </a:xfrm>
        </p:spPr>
      </p:pic>
      <p:sp>
        <p:nvSpPr>
          <p:cNvPr id="7" name="TextBox 6"/>
          <p:cNvSpPr txBox="1"/>
          <p:nvPr/>
        </p:nvSpPr>
        <p:spPr>
          <a:xfrm>
            <a:off x="1219200" y="4038600"/>
            <a:ext cx="8458200" cy="446276"/>
          </a:xfrm>
          <a:prstGeom prst="rect">
            <a:avLst/>
          </a:prstGeom>
          <a:noFill/>
        </p:spPr>
        <p:txBody>
          <a:bodyPr wrap="square" rtlCol="0">
            <a:spAutoFit/>
          </a:bodyPr>
          <a:lstStyle/>
          <a:p>
            <a:endParaRPr lang="en-US" dirty="0"/>
          </a:p>
        </p:txBody>
      </p:sp>
      <p:sp>
        <p:nvSpPr>
          <p:cNvPr id="8" name="TextBox 7"/>
          <p:cNvSpPr txBox="1"/>
          <p:nvPr/>
        </p:nvSpPr>
        <p:spPr>
          <a:xfrm>
            <a:off x="240328" y="4038600"/>
            <a:ext cx="11494472" cy="1446550"/>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4800" b="1" u="sng" cap="all" dirty="0" smtClean="0">
                <a:ln w="0"/>
                <a:solidFill>
                  <a:srgbClr val="FF0000"/>
                </a:solidFill>
                <a:effectLst>
                  <a:reflection blurRad="12700" stA="50000" endPos="50000" dist="5000" dir="5400000" sy="-100000" rotWithShape="0"/>
                </a:effectLst>
                <a:latin typeface="Times New Roman" pitchFamily="18" charset="0"/>
                <a:cs typeface="Times New Roman" pitchFamily="18" charset="0"/>
              </a:rPr>
              <a:t>BÀI 2</a:t>
            </a:r>
            <a:r>
              <a:rPr lang="en-US" sz="4800" b="1" cap="all" dirty="0" smtClean="0">
                <a:ln w="0"/>
                <a:solidFill>
                  <a:srgbClr val="FF0000"/>
                </a:solidFill>
                <a:effectLst>
                  <a:reflection blurRad="12700" stA="50000" endPos="50000" dist="5000" dir="5400000" sy="-100000" rotWithShape="0"/>
                </a:effectLst>
                <a:latin typeface="Times New Roman" pitchFamily="18" charset="0"/>
                <a:cs typeface="Times New Roman" pitchFamily="18" charset="0"/>
              </a:rPr>
              <a:t>: </a:t>
            </a:r>
          </a:p>
          <a:p>
            <a:r>
              <a:rPr lang="en-US" sz="4000" b="1" cap="all" dirty="0" smtClean="0">
                <a:ln w="0"/>
                <a:solidFill>
                  <a:srgbClr val="FF0000"/>
                </a:solidFill>
                <a:effectLst>
                  <a:reflection blurRad="12700" stA="50000" endPos="50000" dist="5000" dir="5400000" sy="-100000" rotWithShape="0"/>
                </a:effectLst>
                <a:latin typeface="Times New Roman" pitchFamily="18" charset="0"/>
                <a:cs typeface="Times New Roman" pitchFamily="18" charset="0"/>
              </a:rPr>
              <a:t>KĨ THUẬT ĐIỀU CHỈNH MỘT ĐOẠN VĂN BẢN</a:t>
            </a:r>
            <a:endParaRPr lang="en-US" sz="4000" b="1" cap="all" dirty="0">
              <a:ln w="0"/>
              <a:solidFill>
                <a:srgbClr val="FF0000"/>
              </a:solidFill>
              <a:effectLst>
                <a:reflection blurRad="12700" stA="50000" endPos="50000" dist="5000" dir="5400000" sy="-100000" rotWithShape="0"/>
              </a:effectLst>
              <a:latin typeface="Times New Roman" pitchFamily="18" charset="0"/>
              <a:cs typeface="Times New Roman" pitchFamily="18" charset="0"/>
            </a:endParaRPr>
          </a:p>
        </p:txBody>
      </p:sp>
      <p:pic>
        <p:nvPicPr>
          <p:cNvPr id="10" name="Picture 9"/>
          <p:cNvPicPr>
            <a:picLocks noChangeAspect="1"/>
          </p:cNvPicPr>
          <p:nvPr/>
        </p:nvPicPr>
        <p:blipFill rotWithShape="1">
          <a:blip r:embed="rId3" cstate="print">
            <a:extLst>
              <a:ext uri="{28A0092B-C50C-407E-A947-70E740481C1C}">
                <a14:useLocalDpi xmlns:a14="http://schemas.microsoft.com/office/drawing/2010/main" val="0"/>
              </a:ext>
            </a:extLst>
          </a:blip>
          <a:srcRect l="37611" t="63817" r="-6389"/>
          <a:stretch/>
        </p:blipFill>
        <p:spPr>
          <a:xfrm>
            <a:off x="8464062" y="6295991"/>
            <a:ext cx="3423138" cy="1896156"/>
          </a:xfrm>
          <a:prstGeom prst="rect">
            <a:avLst/>
          </a:prstGeom>
        </p:spPr>
      </p:pic>
      <p:sp>
        <p:nvSpPr>
          <p:cNvPr id="2" name="Rectangle 1"/>
          <p:cNvSpPr/>
          <p:nvPr/>
        </p:nvSpPr>
        <p:spPr>
          <a:xfrm>
            <a:off x="2590800" y="228600"/>
            <a:ext cx="6615914" cy="707886"/>
          </a:xfrm>
          <a:prstGeom prst="rect">
            <a:avLst/>
          </a:prstGeom>
        </p:spPr>
        <p:txBody>
          <a:bodyPr wrap="none">
            <a:spAutoFit/>
          </a:bodyPr>
          <a:lstStyle/>
          <a:p>
            <a:r>
              <a:rPr lang="en-US" sz="4000" smtClean="0">
                <a:latin typeface="Times New Roman" pitchFamily="18" charset="0"/>
                <a:cs typeface="Times New Roman" pitchFamily="18" charset="0"/>
              </a:rPr>
              <a:t>Thứ </a:t>
            </a:r>
            <a:r>
              <a:rPr lang="en-US" sz="4000">
                <a:latin typeface="Times New Roman" pitchFamily="18" charset="0"/>
                <a:cs typeface="Times New Roman" pitchFamily="18" charset="0"/>
              </a:rPr>
              <a:t> </a:t>
            </a:r>
            <a:r>
              <a:rPr lang="en-US" sz="4000" smtClean="0">
                <a:latin typeface="Times New Roman" pitchFamily="18" charset="0"/>
                <a:cs typeface="Times New Roman" pitchFamily="18" charset="0"/>
              </a:rPr>
              <a:t> ngày  </a:t>
            </a:r>
            <a:r>
              <a:rPr lang="en-US" sz="4000" smtClean="0">
                <a:latin typeface="Times New Roman" pitchFamily="18" charset="0"/>
                <a:cs typeface="Times New Roman" pitchFamily="18" charset="0"/>
              </a:rPr>
              <a:t>tháng 10 năm </a:t>
            </a:r>
            <a:r>
              <a:rPr lang="en-US" sz="4000" smtClean="0">
                <a:latin typeface="Times New Roman" pitchFamily="18" charset="0"/>
                <a:cs typeface="Times New Roman" pitchFamily="18" charset="0"/>
              </a:rPr>
              <a:t>2022</a:t>
            </a:r>
            <a:endParaRPr lang="en-US" sz="4000">
              <a:latin typeface="Times New Roman" pitchFamily="18" charset="0"/>
              <a:cs typeface="Times New Roman" pitchFamily="18" charset="0"/>
            </a:endParaRPr>
          </a:p>
        </p:txBody>
      </p:sp>
    </p:spTree>
    <p:extLst>
      <p:ext uri="{BB962C8B-B14F-4D97-AF65-F5344CB8AC3E}">
        <p14:creationId xmlns:p14="http://schemas.microsoft.com/office/powerpoint/2010/main" val="11442512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14"/>
          <p:cNvSpPr txBox="1">
            <a:spLocks noGrp="1"/>
          </p:cNvSpPr>
          <p:nvPr>
            <p:ph type="title"/>
          </p:nvPr>
        </p:nvSpPr>
        <p:spPr>
          <a:xfrm>
            <a:off x="2521305" y="1011120"/>
            <a:ext cx="6858150" cy="1025760"/>
          </a:xfrm>
          <a:prstGeom prst="rect">
            <a:avLst/>
          </a:prstGeom>
        </p:spPr>
        <p:txBody>
          <a:bodyPr spcFirstLastPara="1" wrap="square" lIns="128712" tIns="128712" rIns="128712" bIns="128712" anchor="b" anchorCtr="0">
            <a:noAutofit/>
          </a:bodyPr>
          <a:lstStyle/>
          <a:p>
            <a:r>
              <a:rPr lang="en" sz="4200" b="1" dirty="0">
                <a:latin typeface="Times New Roman" pitchFamily="18" charset="0"/>
                <a:cs typeface="Times New Roman" pitchFamily="18" charset="0"/>
              </a:rPr>
              <a:t>MỤC TIÊU</a:t>
            </a:r>
            <a:endParaRPr sz="4200" b="1" dirty="0">
              <a:latin typeface="Times New Roman" pitchFamily="18" charset="0"/>
              <a:cs typeface="Times New Roman" pitchFamily="18" charset="0"/>
            </a:endParaRPr>
          </a:p>
        </p:txBody>
      </p:sp>
      <p:sp>
        <p:nvSpPr>
          <p:cNvPr id="204" name="Google Shape;204;p14"/>
          <p:cNvSpPr txBox="1">
            <a:spLocks noGrp="1"/>
          </p:cNvSpPr>
          <p:nvPr>
            <p:ph type="sldNum" idx="12"/>
          </p:nvPr>
        </p:nvSpPr>
        <p:spPr>
          <a:xfrm>
            <a:off x="11226313" y="7602600"/>
            <a:ext cx="610740" cy="626400"/>
          </a:xfrm>
          <a:prstGeom prst="rect">
            <a:avLst/>
          </a:prstGeom>
        </p:spPr>
        <p:txBody>
          <a:bodyPr spcFirstLastPara="1" wrap="square" lIns="128712" tIns="128712" rIns="128712" bIns="128712" anchor="t" anchorCtr="0">
            <a:noAutofit/>
          </a:bodyPr>
          <a:lstStyle/>
          <a:p>
            <a:fld id="{00000000-1234-1234-1234-123412341234}" type="slidenum">
              <a:rPr lang="en"/>
              <a:pPr/>
              <a:t>5</a:t>
            </a:fld>
            <a:endParaRPr/>
          </a:p>
        </p:txBody>
      </p:sp>
      <p:sp>
        <p:nvSpPr>
          <p:cNvPr id="7" name="Round Same Side Corner Rectangle 6"/>
          <p:cNvSpPr/>
          <p:nvPr/>
        </p:nvSpPr>
        <p:spPr>
          <a:xfrm rot="16200000">
            <a:off x="5253353" y="245133"/>
            <a:ext cx="1511301" cy="6531607"/>
          </a:xfrm>
          <a:prstGeom prst="round2SameRect">
            <a:avLst>
              <a:gd name="adj1" fmla="val 23321"/>
              <a:gd name="adj2" fmla="val 0"/>
            </a:avLst>
          </a:prstGeom>
          <a:gradFill flip="none" rotWithShape="1">
            <a:gsLst>
              <a:gs pos="0">
                <a:schemeClr val="accent3"/>
              </a:gs>
              <a:gs pos="99000">
                <a:schemeClr val="accent3">
                  <a:lumMod val="75000"/>
                </a:schemeClr>
              </a:gs>
            </a:gsLst>
            <a:lin ang="5400000" scaled="1"/>
            <a:tileRect/>
          </a:gradFill>
          <a:ln w="3175">
            <a:noFill/>
          </a:ln>
          <a:effectLst>
            <a:outerShdw blurRad="50800" dist="381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en-US" dirty="0"/>
          </a:p>
        </p:txBody>
      </p:sp>
      <p:sp>
        <p:nvSpPr>
          <p:cNvPr id="8" name="Round Same Side Corner Rectangle 7"/>
          <p:cNvSpPr/>
          <p:nvPr/>
        </p:nvSpPr>
        <p:spPr>
          <a:xfrm rot="5400000" flipH="1">
            <a:off x="9021597" y="3008494"/>
            <a:ext cx="1511298" cy="1004887"/>
          </a:xfrm>
          <a:prstGeom prst="round2SameRect">
            <a:avLst>
              <a:gd name="adj1" fmla="val 34679"/>
              <a:gd name="adj2" fmla="val 0"/>
            </a:avLst>
          </a:prstGeom>
          <a:gradFill flip="none" rotWithShape="1">
            <a:gsLst>
              <a:gs pos="0">
                <a:schemeClr val="accent3">
                  <a:lumMod val="75000"/>
                </a:schemeClr>
              </a:gs>
              <a:gs pos="100000">
                <a:schemeClr val="accent3"/>
              </a:gs>
            </a:gsLst>
            <a:lin ang="16200000" scaled="1"/>
            <a:tileRect/>
          </a:grad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en-US"/>
          </a:p>
        </p:txBody>
      </p:sp>
      <p:sp>
        <p:nvSpPr>
          <p:cNvPr id="9" name="Round Same Side Corner Rectangle 8"/>
          <p:cNvSpPr/>
          <p:nvPr/>
        </p:nvSpPr>
        <p:spPr>
          <a:xfrm rot="16200000">
            <a:off x="5601624" y="2246976"/>
            <a:ext cx="1371600" cy="6021648"/>
          </a:xfrm>
          <a:prstGeom prst="round2SameRect">
            <a:avLst>
              <a:gd name="adj1" fmla="val 23321"/>
              <a:gd name="adj2" fmla="val 0"/>
            </a:avLst>
          </a:prstGeom>
          <a:gradFill flip="none" rotWithShape="1">
            <a:gsLst>
              <a:gs pos="0">
                <a:schemeClr val="accent2"/>
              </a:gs>
              <a:gs pos="99000">
                <a:schemeClr val="accent2">
                  <a:lumMod val="75000"/>
                </a:schemeClr>
              </a:gs>
            </a:gsLst>
            <a:lin ang="5400000" scaled="1"/>
            <a:tileRect/>
          </a:gradFill>
          <a:ln w="3175">
            <a:noFill/>
          </a:ln>
          <a:effectLst>
            <a:outerShdw blurRad="50800" dist="381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en-US"/>
          </a:p>
        </p:txBody>
      </p:sp>
      <p:sp>
        <p:nvSpPr>
          <p:cNvPr id="10" name="Round Same Side Corner Rectangle 9"/>
          <p:cNvSpPr/>
          <p:nvPr/>
        </p:nvSpPr>
        <p:spPr>
          <a:xfrm rot="5400000" flipH="1">
            <a:off x="9064127" y="4758879"/>
            <a:ext cx="1371600" cy="997842"/>
          </a:xfrm>
          <a:prstGeom prst="round2SameRect">
            <a:avLst>
              <a:gd name="adj1" fmla="val 34679"/>
              <a:gd name="adj2" fmla="val 0"/>
            </a:avLst>
          </a:prstGeom>
          <a:gradFill flip="none" rotWithShape="1">
            <a:gsLst>
              <a:gs pos="0">
                <a:schemeClr val="accent2">
                  <a:lumMod val="75000"/>
                </a:schemeClr>
              </a:gs>
              <a:gs pos="100000">
                <a:schemeClr val="accent2"/>
              </a:gs>
            </a:gsLst>
            <a:lin ang="16200000" scaled="1"/>
            <a:tileRect/>
          </a:grad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en-US"/>
          </a:p>
        </p:txBody>
      </p:sp>
      <p:sp>
        <p:nvSpPr>
          <p:cNvPr id="11" name="Round Same Side Corner Rectangle 10"/>
          <p:cNvSpPr/>
          <p:nvPr/>
        </p:nvSpPr>
        <p:spPr>
          <a:xfrm rot="16200000">
            <a:off x="5748505" y="4070252"/>
            <a:ext cx="1382646" cy="5716850"/>
          </a:xfrm>
          <a:prstGeom prst="round2SameRect">
            <a:avLst>
              <a:gd name="adj1" fmla="val 23321"/>
              <a:gd name="adj2" fmla="val 0"/>
            </a:avLst>
          </a:prstGeom>
          <a:gradFill flip="none" rotWithShape="1">
            <a:gsLst>
              <a:gs pos="0">
                <a:schemeClr val="tx2"/>
              </a:gs>
              <a:gs pos="99000">
                <a:schemeClr val="tx2">
                  <a:lumMod val="75000"/>
                </a:schemeClr>
              </a:gs>
            </a:gsLst>
            <a:lin ang="5400000" scaled="1"/>
            <a:tileRect/>
          </a:gradFill>
          <a:ln w="3175">
            <a:noFill/>
          </a:ln>
          <a:effectLst>
            <a:outerShdw blurRad="50800" dist="381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en-US"/>
          </a:p>
        </p:txBody>
      </p:sp>
      <p:sp>
        <p:nvSpPr>
          <p:cNvPr id="12" name="Round Same Side Corner Rectangle 11"/>
          <p:cNvSpPr/>
          <p:nvPr/>
        </p:nvSpPr>
        <p:spPr>
          <a:xfrm rot="5400000" flipH="1">
            <a:off x="9132293" y="6379864"/>
            <a:ext cx="1382646" cy="1097626"/>
          </a:xfrm>
          <a:prstGeom prst="round2SameRect">
            <a:avLst>
              <a:gd name="adj1" fmla="val 34679"/>
              <a:gd name="adj2" fmla="val 0"/>
            </a:avLst>
          </a:prstGeom>
          <a:gradFill flip="none" rotWithShape="1">
            <a:gsLst>
              <a:gs pos="0">
                <a:schemeClr val="tx2">
                  <a:lumMod val="75000"/>
                </a:schemeClr>
              </a:gs>
              <a:gs pos="100000">
                <a:schemeClr val="tx2"/>
              </a:gs>
            </a:gsLst>
            <a:lin ang="16200000" scaled="1"/>
            <a:tileRect/>
          </a:grad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en-US"/>
          </a:p>
        </p:txBody>
      </p:sp>
      <p:pic>
        <p:nvPicPr>
          <p:cNvPr id="15" name="Picture 14" descr="shadow_1_m"/>
          <p:cNvPicPr>
            <a:picLocks noChangeAspect="1" noChangeArrowheads="1"/>
          </p:cNvPicPr>
          <p:nvPr/>
        </p:nvPicPr>
        <p:blipFill>
          <a:blip r:embed="rId3"/>
          <a:srcRect r="61411"/>
          <a:stretch>
            <a:fillRect/>
          </a:stretch>
        </p:blipFill>
        <p:spPr bwMode="gray">
          <a:xfrm>
            <a:off x="9166488" y="1524002"/>
            <a:ext cx="131763" cy="7134226"/>
          </a:xfrm>
          <a:prstGeom prst="rect">
            <a:avLst/>
          </a:prstGeom>
          <a:noFill/>
          <a:ln w="9525">
            <a:noFill/>
            <a:miter lim="800000"/>
            <a:headEnd/>
            <a:tailEnd/>
          </a:ln>
        </p:spPr>
      </p:pic>
      <p:sp>
        <p:nvSpPr>
          <p:cNvPr id="16" name="TextBox 8"/>
          <p:cNvSpPr txBox="1">
            <a:spLocks noChangeArrowheads="1"/>
          </p:cNvSpPr>
          <p:nvPr/>
        </p:nvSpPr>
        <p:spPr bwMode="auto">
          <a:xfrm>
            <a:off x="9435323" y="3128934"/>
            <a:ext cx="542744" cy="692487"/>
          </a:xfrm>
          <a:prstGeom prst="rect">
            <a:avLst/>
          </a:prstGeom>
          <a:noFill/>
          <a:ln w="9525">
            <a:noFill/>
            <a:miter lim="800000"/>
            <a:headEnd/>
            <a:tailEnd/>
          </a:ln>
        </p:spPr>
        <p:txBody>
          <a:bodyPr wrap="square" lIns="91430" tIns="45715" rIns="91430" bIns="45715" anchor="ctr">
            <a:spAutoFit/>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lgn="ctr"/>
            <a:r>
              <a:rPr lang="en-US" sz="3900" b="1" dirty="0">
                <a:solidFill>
                  <a:schemeClr val="bg1"/>
                </a:solidFill>
                <a:latin typeface="Comic Sans MS" pitchFamily="66" charset="0"/>
              </a:rPr>
              <a:t>1</a:t>
            </a:r>
          </a:p>
        </p:txBody>
      </p:sp>
      <p:sp>
        <p:nvSpPr>
          <p:cNvPr id="17" name="TextBox 33"/>
          <p:cNvSpPr txBox="1">
            <a:spLocks noChangeArrowheads="1"/>
          </p:cNvSpPr>
          <p:nvPr/>
        </p:nvSpPr>
        <p:spPr bwMode="auto">
          <a:xfrm>
            <a:off x="9435323" y="4911560"/>
            <a:ext cx="542744" cy="692487"/>
          </a:xfrm>
          <a:prstGeom prst="rect">
            <a:avLst/>
          </a:prstGeom>
          <a:noFill/>
          <a:ln w="9525">
            <a:noFill/>
            <a:miter lim="800000"/>
            <a:headEnd/>
            <a:tailEnd/>
          </a:ln>
        </p:spPr>
        <p:txBody>
          <a:bodyPr wrap="square" lIns="91430" tIns="45715" rIns="91430" bIns="45715" anchor="ctr">
            <a:spAutoFit/>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lgn="ctr"/>
            <a:r>
              <a:rPr lang="en-US" sz="3900" b="1" dirty="0">
                <a:solidFill>
                  <a:schemeClr val="bg1"/>
                </a:solidFill>
                <a:latin typeface="Comic Sans MS" pitchFamily="66" charset="0"/>
              </a:rPr>
              <a:t>2</a:t>
            </a:r>
          </a:p>
        </p:txBody>
      </p:sp>
      <p:sp>
        <p:nvSpPr>
          <p:cNvPr id="18" name="TextBox 34"/>
          <p:cNvSpPr txBox="1">
            <a:spLocks noChangeArrowheads="1"/>
          </p:cNvSpPr>
          <p:nvPr/>
        </p:nvSpPr>
        <p:spPr bwMode="auto">
          <a:xfrm>
            <a:off x="9459507" y="6521473"/>
            <a:ext cx="542744" cy="692487"/>
          </a:xfrm>
          <a:prstGeom prst="rect">
            <a:avLst/>
          </a:prstGeom>
          <a:noFill/>
          <a:ln w="9525">
            <a:noFill/>
            <a:miter lim="800000"/>
            <a:headEnd/>
            <a:tailEnd/>
          </a:ln>
        </p:spPr>
        <p:txBody>
          <a:bodyPr wrap="square" lIns="91430" tIns="45715" rIns="91430" bIns="45715" anchor="ctr">
            <a:spAutoFit/>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lgn="ctr"/>
            <a:r>
              <a:rPr lang="en-US" sz="3900" b="1" dirty="0">
                <a:solidFill>
                  <a:schemeClr val="bg1"/>
                </a:solidFill>
                <a:latin typeface="Comic Sans MS" pitchFamily="66" charset="0"/>
              </a:rPr>
              <a:t>3</a:t>
            </a:r>
          </a:p>
        </p:txBody>
      </p:sp>
      <p:sp>
        <p:nvSpPr>
          <p:cNvPr id="20" name="Rectangle 19"/>
          <p:cNvSpPr>
            <a:spLocks noChangeArrowheads="1"/>
          </p:cNvSpPr>
          <p:nvPr/>
        </p:nvSpPr>
        <p:spPr bwMode="auto">
          <a:xfrm>
            <a:off x="3071446" y="3018499"/>
            <a:ext cx="6134067" cy="984875"/>
          </a:xfrm>
          <a:prstGeom prst="rect">
            <a:avLst/>
          </a:prstGeom>
          <a:noFill/>
          <a:ln w="9525">
            <a:noFill/>
            <a:miter lim="800000"/>
            <a:headEnd/>
            <a:tailEnd/>
          </a:ln>
        </p:spPr>
        <p:txBody>
          <a:bodyPr wrap="square" lIns="91430" tIns="45715" rIns="91430" bIns="45715">
            <a:spAutoFit/>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lgn="just"/>
            <a:r>
              <a:rPr lang="en-US" sz="2900" b="1" dirty="0" err="1">
                <a:solidFill>
                  <a:schemeClr val="bg1"/>
                </a:solidFill>
                <a:latin typeface="Times New Roman" pitchFamily="18" charset="0"/>
                <a:cs typeface="Times New Roman" pitchFamily="18" charset="0"/>
              </a:rPr>
              <a:t>Ấn</a:t>
            </a:r>
            <a:r>
              <a:rPr lang="en-US" sz="2900" b="1" dirty="0">
                <a:solidFill>
                  <a:schemeClr val="bg1"/>
                </a:solidFill>
                <a:latin typeface="Times New Roman" pitchFamily="18" charset="0"/>
                <a:cs typeface="Times New Roman" pitchFamily="18" charset="0"/>
              </a:rPr>
              <a:t> </a:t>
            </a:r>
            <a:r>
              <a:rPr lang="vi-VN" sz="2900" b="1" dirty="0">
                <a:solidFill>
                  <a:schemeClr val="bg1"/>
                </a:solidFill>
                <a:latin typeface="Times New Roman" pitchFamily="18" charset="0"/>
                <a:cs typeface="Times New Roman" pitchFamily="18" charset="0"/>
              </a:rPr>
              <a:t>định</a:t>
            </a:r>
            <a:r>
              <a:rPr lang="en-US" sz="2900" b="1" dirty="0">
                <a:solidFill>
                  <a:schemeClr val="bg1"/>
                </a:solidFill>
                <a:latin typeface="Times New Roman" pitchFamily="18" charset="0"/>
                <a:cs typeface="Times New Roman" pitchFamily="18" charset="0"/>
              </a:rPr>
              <a:t> </a:t>
            </a:r>
            <a:r>
              <a:rPr lang="vi-VN" sz="2900" b="1" dirty="0">
                <a:solidFill>
                  <a:schemeClr val="bg1"/>
                </a:solidFill>
                <a:latin typeface="Times New Roman" pitchFamily="18" charset="0"/>
                <a:cs typeface="Times New Roman" pitchFamily="18" charset="0"/>
              </a:rPr>
              <a:t>được</a:t>
            </a:r>
            <a:r>
              <a:rPr lang="en-US" sz="2900" b="1" dirty="0">
                <a:solidFill>
                  <a:schemeClr val="bg1"/>
                </a:solidFill>
                <a:latin typeface="Times New Roman" pitchFamily="18" charset="0"/>
                <a:cs typeface="Times New Roman" pitchFamily="18" charset="0"/>
              </a:rPr>
              <a:t> </a:t>
            </a:r>
            <a:r>
              <a:rPr lang="vi-VN" sz="2900" b="1" dirty="0">
                <a:solidFill>
                  <a:schemeClr val="bg1"/>
                </a:solidFill>
                <a:latin typeface="Times New Roman" pitchFamily="18" charset="0"/>
                <a:cs typeface="Times New Roman" pitchFamily="18" charset="0"/>
              </a:rPr>
              <a:t>độ</a:t>
            </a:r>
            <a:r>
              <a:rPr lang="en-US" sz="2900" b="1" dirty="0">
                <a:solidFill>
                  <a:schemeClr val="bg1"/>
                </a:solidFill>
                <a:latin typeface="Times New Roman" pitchFamily="18" charset="0"/>
                <a:cs typeface="Times New Roman" pitchFamily="18" charset="0"/>
              </a:rPr>
              <a:t> </a:t>
            </a:r>
            <a:r>
              <a:rPr lang="en-US" sz="2900" b="1" dirty="0" err="1">
                <a:solidFill>
                  <a:schemeClr val="bg1"/>
                </a:solidFill>
                <a:latin typeface="Times New Roman" pitchFamily="18" charset="0"/>
                <a:cs typeface="Times New Roman" pitchFamily="18" charset="0"/>
              </a:rPr>
              <a:t>rộng</a:t>
            </a:r>
            <a:r>
              <a:rPr lang="en-US" sz="2900" b="1" dirty="0">
                <a:solidFill>
                  <a:schemeClr val="bg1"/>
                </a:solidFill>
                <a:latin typeface="Times New Roman" pitchFamily="18" charset="0"/>
                <a:cs typeface="Times New Roman" pitchFamily="18" charset="0"/>
              </a:rPr>
              <a:t> </a:t>
            </a:r>
            <a:r>
              <a:rPr lang="en-US" sz="2900" b="1" dirty="0" err="1">
                <a:solidFill>
                  <a:schemeClr val="bg1"/>
                </a:solidFill>
                <a:latin typeface="Times New Roman" pitchFamily="18" charset="0"/>
                <a:cs typeface="Times New Roman" pitchFamily="18" charset="0"/>
              </a:rPr>
              <a:t>của</a:t>
            </a:r>
            <a:r>
              <a:rPr lang="en-US" sz="2900" b="1" dirty="0">
                <a:solidFill>
                  <a:schemeClr val="bg1"/>
                </a:solidFill>
                <a:latin typeface="Times New Roman" pitchFamily="18" charset="0"/>
                <a:cs typeface="Times New Roman" pitchFamily="18" charset="0"/>
              </a:rPr>
              <a:t> </a:t>
            </a:r>
            <a:r>
              <a:rPr lang="en-US" sz="2900" b="1" dirty="0" err="1">
                <a:solidFill>
                  <a:schemeClr val="bg1"/>
                </a:solidFill>
                <a:latin typeface="Times New Roman" pitchFamily="18" charset="0"/>
                <a:cs typeface="Times New Roman" pitchFamily="18" charset="0"/>
              </a:rPr>
              <a:t>lề</a:t>
            </a:r>
            <a:r>
              <a:rPr lang="en-US" sz="2900" b="1" dirty="0">
                <a:solidFill>
                  <a:schemeClr val="bg1"/>
                </a:solidFill>
                <a:latin typeface="Times New Roman" pitchFamily="18" charset="0"/>
                <a:cs typeface="Times New Roman" pitchFamily="18" charset="0"/>
              </a:rPr>
              <a:t> </a:t>
            </a:r>
            <a:r>
              <a:rPr lang="en-US" sz="2900" b="1" dirty="0" err="1">
                <a:solidFill>
                  <a:schemeClr val="bg1"/>
                </a:solidFill>
                <a:latin typeface="Times New Roman" pitchFamily="18" charset="0"/>
                <a:cs typeface="Times New Roman" pitchFamily="18" charset="0"/>
              </a:rPr>
              <a:t>trái</a:t>
            </a:r>
            <a:r>
              <a:rPr lang="en-US" sz="2900" b="1" dirty="0">
                <a:solidFill>
                  <a:schemeClr val="bg1"/>
                </a:solidFill>
                <a:latin typeface="Times New Roman" pitchFamily="18" charset="0"/>
                <a:cs typeface="Times New Roman" pitchFamily="18" charset="0"/>
              </a:rPr>
              <a:t>, </a:t>
            </a:r>
            <a:r>
              <a:rPr lang="en-US" sz="2900" b="1" dirty="0" err="1">
                <a:solidFill>
                  <a:schemeClr val="bg1"/>
                </a:solidFill>
                <a:latin typeface="Times New Roman" pitchFamily="18" charset="0"/>
                <a:cs typeface="Times New Roman" pitchFamily="18" charset="0"/>
              </a:rPr>
              <a:t>lề</a:t>
            </a:r>
            <a:r>
              <a:rPr lang="en-US" sz="2900" b="1" dirty="0">
                <a:solidFill>
                  <a:schemeClr val="bg1"/>
                </a:solidFill>
                <a:latin typeface="Times New Roman" pitchFamily="18" charset="0"/>
                <a:cs typeface="Times New Roman" pitchFamily="18" charset="0"/>
              </a:rPr>
              <a:t> </a:t>
            </a:r>
            <a:r>
              <a:rPr lang="en-US" sz="2900" b="1" dirty="0" err="1">
                <a:solidFill>
                  <a:schemeClr val="bg1"/>
                </a:solidFill>
                <a:latin typeface="Times New Roman" pitchFamily="18" charset="0"/>
                <a:cs typeface="Times New Roman" pitchFamily="18" charset="0"/>
              </a:rPr>
              <a:t>phải</a:t>
            </a:r>
            <a:r>
              <a:rPr lang="en-US" sz="2900" b="1" dirty="0">
                <a:solidFill>
                  <a:schemeClr val="bg1"/>
                </a:solidFill>
                <a:latin typeface="Times New Roman" pitchFamily="18" charset="0"/>
                <a:cs typeface="Times New Roman" pitchFamily="18" charset="0"/>
              </a:rPr>
              <a:t>, </a:t>
            </a:r>
            <a:r>
              <a:rPr lang="en-US" sz="2900" b="1" dirty="0" err="1">
                <a:solidFill>
                  <a:schemeClr val="bg1"/>
                </a:solidFill>
                <a:latin typeface="Times New Roman" pitchFamily="18" charset="0"/>
                <a:cs typeface="Times New Roman" pitchFamily="18" charset="0"/>
              </a:rPr>
              <a:t>lề</a:t>
            </a:r>
            <a:r>
              <a:rPr lang="en-US" sz="2900" b="1" dirty="0">
                <a:solidFill>
                  <a:schemeClr val="bg1"/>
                </a:solidFill>
                <a:latin typeface="Times New Roman" pitchFamily="18" charset="0"/>
                <a:cs typeface="Times New Roman" pitchFamily="18" charset="0"/>
              </a:rPr>
              <a:t> </a:t>
            </a:r>
            <a:r>
              <a:rPr lang="en-US" sz="2900" b="1" dirty="0" err="1">
                <a:solidFill>
                  <a:schemeClr val="bg1"/>
                </a:solidFill>
                <a:latin typeface="Times New Roman" pitchFamily="18" charset="0"/>
                <a:cs typeface="Times New Roman" pitchFamily="18" charset="0"/>
              </a:rPr>
              <a:t>trên</a:t>
            </a:r>
            <a:r>
              <a:rPr lang="en-US" sz="2900" b="1" dirty="0">
                <a:solidFill>
                  <a:schemeClr val="bg1"/>
                </a:solidFill>
                <a:latin typeface="Times New Roman" pitchFamily="18" charset="0"/>
                <a:cs typeface="Times New Roman" pitchFamily="18" charset="0"/>
              </a:rPr>
              <a:t>, </a:t>
            </a:r>
            <a:r>
              <a:rPr lang="en-US" sz="2900" b="1" dirty="0" err="1">
                <a:solidFill>
                  <a:schemeClr val="bg1"/>
                </a:solidFill>
                <a:latin typeface="Times New Roman" pitchFamily="18" charset="0"/>
                <a:cs typeface="Times New Roman" pitchFamily="18" charset="0"/>
              </a:rPr>
              <a:t>lề</a:t>
            </a:r>
            <a:r>
              <a:rPr lang="en-US" sz="2900" b="1" dirty="0">
                <a:solidFill>
                  <a:schemeClr val="bg1"/>
                </a:solidFill>
                <a:latin typeface="Times New Roman" pitchFamily="18" charset="0"/>
                <a:cs typeface="Times New Roman" pitchFamily="18" charset="0"/>
              </a:rPr>
              <a:t> d</a:t>
            </a:r>
            <a:r>
              <a:rPr lang="vi-VN" sz="2900" b="1" dirty="0">
                <a:solidFill>
                  <a:schemeClr val="bg1"/>
                </a:solidFill>
                <a:latin typeface="Times New Roman" pitchFamily="18" charset="0"/>
                <a:cs typeface="Times New Roman" pitchFamily="18" charset="0"/>
              </a:rPr>
              <a:t>ưới</a:t>
            </a:r>
            <a:r>
              <a:rPr lang="en-US" sz="2900" b="1" dirty="0">
                <a:solidFill>
                  <a:schemeClr val="bg1"/>
                </a:solidFill>
                <a:latin typeface="Times New Roman" pitchFamily="18" charset="0"/>
                <a:cs typeface="Times New Roman" pitchFamily="18" charset="0"/>
              </a:rPr>
              <a:t> </a:t>
            </a:r>
            <a:r>
              <a:rPr lang="en-US" sz="2900" b="1" dirty="0" err="1">
                <a:solidFill>
                  <a:schemeClr val="bg1"/>
                </a:solidFill>
                <a:latin typeface="Times New Roman" pitchFamily="18" charset="0"/>
                <a:cs typeface="Times New Roman" pitchFamily="18" charset="0"/>
              </a:rPr>
              <a:t>theo</a:t>
            </a:r>
            <a:r>
              <a:rPr lang="en-US" sz="2900" b="1" dirty="0">
                <a:solidFill>
                  <a:schemeClr val="bg1"/>
                </a:solidFill>
                <a:latin typeface="Times New Roman" pitchFamily="18" charset="0"/>
                <a:cs typeface="Times New Roman" pitchFamily="18" charset="0"/>
              </a:rPr>
              <a:t> ý </a:t>
            </a:r>
            <a:r>
              <a:rPr lang="en-US" sz="2900" b="1" dirty="0" err="1">
                <a:solidFill>
                  <a:schemeClr val="bg1"/>
                </a:solidFill>
                <a:latin typeface="Times New Roman" pitchFamily="18" charset="0"/>
                <a:cs typeface="Times New Roman" pitchFamily="18" charset="0"/>
              </a:rPr>
              <a:t>muốn</a:t>
            </a:r>
            <a:r>
              <a:rPr lang="en-US" sz="2900" b="1" dirty="0">
                <a:solidFill>
                  <a:schemeClr val="bg1"/>
                </a:solidFill>
                <a:latin typeface="Times New Roman" pitchFamily="18" charset="0"/>
                <a:cs typeface="Times New Roman" pitchFamily="18" charset="0"/>
              </a:rPr>
              <a:t>.</a:t>
            </a:r>
          </a:p>
        </p:txBody>
      </p:sp>
      <p:sp>
        <p:nvSpPr>
          <p:cNvPr id="21" name="Rectangle 20"/>
          <p:cNvSpPr>
            <a:spLocks noChangeArrowheads="1"/>
          </p:cNvSpPr>
          <p:nvPr/>
        </p:nvSpPr>
        <p:spPr bwMode="auto">
          <a:xfrm>
            <a:off x="3581402" y="4626866"/>
            <a:ext cx="5600665" cy="1261874"/>
          </a:xfrm>
          <a:prstGeom prst="rect">
            <a:avLst/>
          </a:prstGeom>
          <a:noFill/>
          <a:ln w="9525">
            <a:noFill/>
            <a:miter lim="800000"/>
            <a:headEnd/>
            <a:tailEnd/>
          </a:ln>
        </p:spPr>
        <p:txBody>
          <a:bodyPr wrap="square" lIns="91430" tIns="45715" rIns="91430" bIns="45715">
            <a:spAutoFit/>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lgn="just"/>
            <a:r>
              <a:rPr lang="en-US" sz="2400" b="1" dirty="0" err="1">
                <a:solidFill>
                  <a:schemeClr val="bg1"/>
                </a:solidFill>
                <a:latin typeface="Times New Roman" pitchFamily="18" charset="0"/>
                <a:cs typeface="Times New Roman" pitchFamily="18" charset="0"/>
              </a:rPr>
              <a:t>Điều</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chỉnh</a:t>
            </a:r>
            <a:r>
              <a:rPr lang="en-US" sz="2400" b="1" dirty="0">
                <a:solidFill>
                  <a:schemeClr val="bg1"/>
                </a:solidFill>
                <a:latin typeface="Times New Roman" pitchFamily="18" charset="0"/>
                <a:cs typeface="Times New Roman" pitchFamily="18" charset="0"/>
              </a:rPr>
              <a:t> </a:t>
            </a:r>
            <a:r>
              <a:rPr lang="vi-VN" sz="2400" b="1" dirty="0">
                <a:solidFill>
                  <a:schemeClr val="bg1"/>
                </a:solidFill>
                <a:latin typeface="Times New Roman" pitchFamily="18" charset="0"/>
                <a:cs typeface="Times New Roman" pitchFamily="18" charset="0"/>
              </a:rPr>
              <a:t>được</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khoảng</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cách</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giữa</a:t>
            </a:r>
            <a:r>
              <a:rPr lang="en-US" sz="2400" b="1" dirty="0">
                <a:solidFill>
                  <a:schemeClr val="bg1"/>
                </a:solidFill>
                <a:latin typeface="Times New Roman" pitchFamily="18" charset="0"/>
                <a:cs typeface="Times New Roman" pitchFamily="18" charset="0"/>
              </a:rPr>
              <a:t> </a:t>
            </a:r>
            <a:r>
              <a:rPr lang="en-US" sz="2800" b="1" dirty="0" err="1">
                <a:solidFill>
                  <a:schemeClr val="bg1"/>
                </a:solidFill>
                <a:latin typeface="Times New Roman" pitchFamily="18" charset="0"/>
                <a:cs typeface="Times New Roman" pitchFamily="18" charset="0"/>
              </a:rPr>
              <a:t>các</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dòng</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trong</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một</a:t>
            </a:r>
            <a:r>
              <a:rPr lang="en-US" sz="2400" b="1" dirty="0">
                <a:solidFill>
                  <a:schemeClr val="bg1"/>
                </a:solidFill>
                <a:latin typeface="Times New Roman" pitchFamily="18" charset="0"/>
                <a:cs typeface="Times New Roman" pitchFamily="18" charset="0"/>
              </a:rPr>
              <a:t> </a:t>
            </a:r>
            <a:r>
              <a:rPr lang="vi-VN" sz="2400" b="1" dirty="0">
                <a:solidFill>
                  <a:schemeClr val="bg1"/>
                </a:solidFill>
                <a:latin typeface="Times New Roman" pitchFamily="18" charset="0"/>
                <a:cs typeface="Times New Roman" pitchFamily="18" charset="0"/>
              </a:rPr>
              <a:t>đ</a:t>
            </a:r>
            <a:r>
              <a:rPr lang="en-US" sz="2400" b="1" dirty="0" err="1">
                <a:solidFill>
                  <a:schemeClr val="bg1"/>
                </a:solidFill>
                <a:latin typeface="Times New Roman" pitchFamily="18" charset="0"/>
                <a:cs typeface="Times New Roman" pitchFamily="18" charset="0"/>
              </a:rPr>
              <a:t>oạn</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khoảng</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cách</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giữa</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hai</a:t>
            </a:r>
            <a:r>
              <a:rPr lang="en-US" sz="2400" b="1" dirty="0">
                <a:solidFill>
                  <a:schemeClr val="bg1"/>
                </a:solidFill>
                <a:latin typeface="Times New Roman" pitchFamily="18" charset="0"/>
                <a:cs typeface="Times New Roman" pitchFamily="18" charset="0"/>
              </a:rPr>
              <a:t> </a:t>
            </a:r>
            <a:r>
              <a:rPr lang="vi-VN" sz="2400" b="1" dirty="0">
                <a:solidFill>
                  <a:schemeClr val="bg1"/>
                </a:solidFill>
                <a:latin typeface="Times New Roman" pitchFamily="18" charset="0"/>
                <a:cs typeface="Times New Roman" pitchFamily="18" charset="0"/>
              </a:rPr>
              <a:t>đ</a:t>
            </a:r>
            <a:r>
              <a:rPr lang="en-US" sz="2400" b="1" dirty="0" err="1">
                <a:solidFill>
                  <a:schemeClr val="bg1"/>
                </a:solidFill>
                <a:latin typeface="Times New Roman" pitchFamily="18" charset="0"/>
                <a:cs typeface="Times New Roman" pitchFamily="18" charset="0"/>
              </a:rPr>
              <a:t>oạn</a:t>
            </a:r>
            <a:r>
              <a:rPr lang="en-US" sz="2400" b="1" dirty="0">
                <a:solidFill>
                  <a:schemeClr val="bg1"/>
                </a:solidFill>
                <a:latin typeface="Times New Roman" pitchFamily="18" charset="0"/>
                <a:cs typeface="Times New Roman" pitchFamily="18" charset="0"/>
              </a:rPr>
              <a:t>;</a:t>
            </a:r>
          </a:p>
        </p:txBody>
      </p:sp>
      <p:sp>
        <p:nvSpPr>
          <p:cNvPr id="22" name="Rectangle 21"/>
          <p:cNvSpPr>
            <a:spLocks noChangeArrowheads="1"/>
          </p:cNvSpPr>
          <p:nvPr/>
        </p:nvSpPr>
        <p:spPr bwMode="auto">
          <a:xfrm>
            <a:off x="3947189" y="6687759"/>
            <a:ext cx="5120611" cy="584765"/>
          </a:xfrm>
          <a:prstGeom prst="rect">
            <a:avLst/>
          </a:prstGeom>
          <a:noFill/>
          <a:ln w="9525">
            <a:noFill/>
            <a:miter lim="800000"/>
            <a:headEnd/>
            <a:tailEnd/>
          </a:ln>
        </p:spPr>
        <p:txBody>
          <a:bodyPr wrap="square" lIns="91430" tIns="45715" rIns="91430" bIns="45715">
            <a:spAutoFit/>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lgn="just"/>
            <a:r>
              <a:rPr lang="en-US" sz="3200" b="1" dirty="0" err="1">
                <a:solidFill>
                  <a:schemeClr val="bg1"/>
                </a:solidFill>
                <a:latin typeface="Times New Roman" pitchFamily="18" charset="0"/>
                <a:cs typeface="Times New Roman" pitchFamily="18" charset="0"/>
              </a:rPr>
              <a:t>Biết</a:t>
            </a:r>
            <a:r>
              <a:rPr lang="en-US" sz="3200" b="1" dirty="0">
                <a:solidFill>
                  <a:schemeClr val="bg1"/>
                </a:solidFill>
                <a:latin typeface="Times New Roman" pitchFamily="18" charset="0"/>
                <a:cs typeface="Times New Roman" pitchFamily="18" charset="0"/>
              </a:rPr>
              <a:t> </a:t>
            </a:r>
            <a:r>
              <a:rPr lang="en-US" sz="3200" b="1" dirty="0" err="1">
                <a:solidFill>
                  <a:schemeClr val="bg1"/>
                </a:solidFill>
                <a:latin typeface="Times New Roman" pitchFamily="18" charset="0"/>
                <a:cs typeface="Times New Roman" pitchFamily="18" charset="0"/>
              </a:rPr>
              <a:t>cách</a:t>
            </a:r>
            <a:r>
              <a:rPr lang="en-US" sz="3200" b="1" dirty="0">
                <a:solidFill>
                  <a:schemeClr val="bg1"/>
                </a:solidFill>
                <a:latin typeface="Times New Roman" pitchFamily="18" charset="0"/>
                <a:cs typeface="Times New Roman" pitchFamily="18" charset="0"/>
              </a:rPr>
              <a:t> </a:t>
            </a:r>
            <a:r>
              <a:rPr lang="en-US" sz="3200" b="1" dirty="0" err="1">
                <a:solidFill>
                  <a:schemeClr val="bg1"/>
                </a:solidFill>
                <a:latin typeface="Times New Roman" pitchFamily="18" charset="0"/>
                <a:cs typeface="Times New Roman" pitchFamily="18" charset="0"/>
              </a:rPr>
              <a:t>thụt</a:t>
            </a:r>
            <a:r>
              <a:rPr lang="en-US" sz="3200" b="1" dirty="0">
                <a:solidFill>
                  <a:schemeClr val="bg1"/>
                </a:solidFill>
                <a:latin typeface="Times New Roman" pitchFamily="18" charset="0"/>
                <a:cs typeface="Times New Roman" pitchFamily="18" charset="0"/>
              </a:rPr>
              <a:t> </a:t>
            </a:r>
            <a:r>
              <a:rPr lang="en-US" sz="3200" b="1" dirty="0" err="1">
                <a:solidFill>
                  <a:schemeClr val="bg1"/>
                </a:solidFill>
                <a:latin typeface="Times New Roman" pitchFamily="18" charset="0"/>
                <a:cs typeface="Times New Roman" pitchFamily="18" charset="0"/>
              </a:rPr>
              <a:t>lề</a:t>
            </a:r>
            <a:r>
              <a:rPr lang="en-US" sz="3200" b="1" dirty="0">
                <a:solidFill>
                  <a:schemeClr val="bg1"/>
                </a:solidFill>
                <a:latin typeface="Times New Roman" pitchFamily="18" charset="0"/>
                <a:cs typeface="Times New Roman" pitchFamily="18" charset="0"/>
              </a:rPr>
              <a:t> v</a:t>
            </a:r>
            <a:r>
              <a:rPr lang="vi-VN" sz="3200" b="1" dirty="0">
                <a:solidFill>
                  <a:schemeClr val="bg1"/>
                </a:solidFill>
                <a:latin typeface="Times New Roman" pitchFamily="18" charset="0"/>
                <a:cs typeface="Times New Roman" pitchFamily="18" charset="0"/>
              </a:rPr>
              <a:t>ă</a:t>
            </a:r>
            <a:r>
              <a:rPr lang="en-US" sz="3200" b="1" dirty="0">
                <a:solidFill>
                  <a:schemeClr val="bg1"/>
                </a:solidFill>
                <a:latin typeface="Times New Roman" pitchFamily="18" charset="0"/>
                <a:cs typeface="Times New Roman" pitchFamily="18" charset="0"/>
              </a:rPr>
              <a:t>n </a:t>
            </a:r>
            <a:r>
              <a:rPr lang="en-US" sz="3200" b="1" dirty="0" err="1">
                <a:solidFill>
                  <a:schemeClr val="bg1"/>
                </a:solidFill>
                <a:latin typeface="Times New Roman" pitchFamily="18" charset="0"/>
                <a:cs typeface="Times New Roman" pitchFamily="18" charset="0"/>
              </a:rPr>
              <a:t>bản</a:t>
            </a:r>
            <a:r>
              <a:rPr lang="en-US" sz="3200" b="1" dirty="0">
                <a:solidFill>
                  <a:schemeClr val="bg1"/>
                </a:solidFill>
                <a:latin typeface="Times New Roman" pitchFamily="18" charset="0"/>
                <a:cs typeface="Times New Roman" pitchFamily="18" charset="0"/>
              </a:rPr>
              <a:t>.</a:t>
            </a:r>
          </a:p>
        </p:txBody>
      </p:sp>
    </p:spTree>
    <p:extLst>
      <p:ext uri="{BB962C8B-B14F-4D97-AF65-F5344CB8AC3E}">
        <p14:creationId xmlns:p14="http://schemas.microsoft.com/office/powerpoint/2010/main" val="36332038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533402" y="914402"/>
            <a:ext cx="5029200" cy="7086600"/>
          </a:xfrm>
          <a:ln w="44450">
            <a:solidFill>
              <a:srgbClr val="FF0000"/>
            </a:solidFill>
            <a:miter lim="800000"/>
            <a:headEnd/>
            <a:tailEnd/>
          </a:ln>
        </p:spPr>
        <p:txBody>
          <a:bodyPr>
            <a:noAutofit/>
          </a:bodyPr>
          <a:lstStyle/>
          <a:p>
            <a:pPr lvl="1" algn="l">
              <a:defRPr/>
            </a:pPr>
            <a:r>
              <a:rPr lang="vi-VN" altLang="vi-VN" b="1" dirty="0" smtClean="0">
                <a:latin typeface="+mj-lt"/>
              </a:rPr>
              <a:t/>
            </a:r>
            <a:br>
              <a:rPr lang="vi-VN" altLang="vi-VN" b="1" dirty="0" smtClean="0">
                <a:latin typeface="+mj-lt"/>
              </a:rPr>
            </a:br>
            <a:r>
              <a:rPr lang="vi-VN" altLang="vi-VN" sz="1500" dirty="0">
                <a:latin typeface="+mj-lt"/>
              </a:rPr>
              <a:t>Hang Sơn Đoòng</a:t>
            </a:r>
            <a:r>
              <a:rPr lang="en-US" altLang="vi-VN" sz="1500" dirty="0">
                <a:latin typeface="+mj-lt"/>
              </a:rPr>
              <a:t/>
            </a:r>
            <a:br>
              <a:rPr lang="en-US" altLang="vi-VN" sz="1500" dirty="0">
                <a:latin typeface="+mj-lt"/>
              </a:rPr>
            </a:br>
            <a:r>
              <a:rPr lang="vi-VN" altLang="vi-VN" sz="1500" dirty="0">
                <a:latin typeface="+mj-lt"/>
              </a:rPr>
              <a:t>Hang Sơn Đoòng tại xã </a:t>
            </a:r>
            <a:r>
              <a:rPr lang="en-US" altLang="vi-VN" sz="1500" dirty="0" err="1">
                <a:latin typeface="+mj-lt"/>
              </a:rPr>
              <a:t>Tân</a:t>
            </a:r>
            <a:r>
              <a:rPr lang="en-US" altLang="vi-VN" sz="1500" dirty="0">
                <a:latin typeface="+mj-lt"/>
              </a:rPr>
              <a:t> </a:t>
            </a:r>
            <a:r>
              <a:rPr lang="en-US" altLang="vi-VN" sz="1500" dirty="0" err="1">
                <a:latin typeface="+mj-lt"/>
              </a:rPr>
              <a:t>Trạch</a:t>
            </a:r>
            <a:r>
              <a:rPr lang="vi-VN" altLang="vi-VN" sz="1500" u="sng" dirty="0">
                <a:latin typeface="+mj-lt"/>
              </a:rPr>
              <a:t>,</a:t>
            </a:r>
            <a:r>
              <a:rPr lang="vi-VN" altLang="vi-VN" sz="1500" dirty="0">
                <a:latin typeface="+mj-lt"/>
              </a:rPr>
              <a:t> huyện</a:t>
            </a:r>
            <a:r>
              <a:rPr lang="en-US" altLang="vi-VN" sz="1500" dirty="0">
                <a:latin typeface="+mj-lt"/>
              </a:rPr>
              <a:t> </a:t>
            </a:r>
            <a:r>
              <a:rPr lang="en-US" altLang="vi-VN" sz="1500" dirty="0" err="1">
                <a:latin typeface="+mj-lt"/>
              </a:rPr>
              <a:t>Bố</a:t>
            </a:r>
            <a:r>
              <a:rPr lang="en-US" altLang="vi-VN" sz="1500" dirty="0">
                <a:latin typeface="+mj-lt"/>
              </a:rPr>
              <a:t> </a:t>
            </a:r>
            <a:r>
              <a:rPr lang="en-US" altLang="vi-VN" sz="1500" dirty="0" err="1">
                <a:latin typeface="+mj-lt"/>
              </a:rPr>
              <a:t>Trạch</a:t>
            </a:r>
            <a:r>
              <a:rPr lang="vi-VN" altLang="vi-VN" sz="1500" dirty="0">
                <a:latin typeface="+mj-lt"/>
              </a:rPr>
              <a:t> tỉnh</a:t>
            </a:r>
            <a:r>
              <a:rPr lang="en-US" altLang="vi-VN" sz="1500" dirty="0">
                <a:latin typeface="+mj-lt"/>
              </a:rPr>
              <a:t> </a:t>
            </a:r>
            <a:r>
              <a:rPr lang="en-US" altLang="vi-VN" sz="1500" dirty="0" err="1">
                <a:latin typeface="+mj-lt"/>
              </a:rPr>
              <a:t>Quảng</a:t>
            </a:r>
            <a:r>
              <a:rPr lang="en-US" altLang="vi-VN" sz="1500" dirty="0">
                <a:latin typeface="+mj-lt"/>
              </a:rPr>
              <a:t> </a:t>
            </a:r>
            <a:r>
              <a:rPr lang="en-US" altLang="vi-VN" sz="1500" dirty="0" err="1">
                <a:latin typeface="+mj-lt"/>
              </a:rPr>
              <a:t>Bình</a:t>
            </a:r>
            <a:r>
              <a:rPr lang="en-US" altLang="vi-VN" sz="1500" dirty="0">
                <a:latin typeface="+mj-lt"/>
              </a:rPr>
              <a:t> </a:t>
            </a:r>
            <a:r>
              <a:rPr lang="en-US" altLang="vi-VN" sz="1500" dirty="0" err="1">
                <a:latin typeface="+mj-lt"/>
              </a:rPr>
              <a:t>của</a:t>
            </a:r>
            <a:r>
              <a:rPr lang="en-US" altLang="vi-VN" sz="1500" dirty="0">
                <a:latin typeface="+mj-lt"/>
              </a:rPr>
              <a:t> </a:t>
            </a:r>
            <a:r>
              <a:rPr lang="vi-VN" altLang="vi-VN" sz="1500" dirty="0">
                <a:latin typeface="+mj-lt"/>
              </a:rPr>
              <a:t>Việt Nam được coi l</a:t>
            </a:r>
            <a:r>
              <a:rPr lang="en-US" altLang="vi-VN" sz="1500" dirty="0">
                <a:latin typeface="+mj-lt"/>
              </a:rPr>
              <a:t>à hang </a:t>
            </a:r>
            <a:r>
              <a:rPr lang="en-US" altLang="vi-VN" sz="1500" dirty="0" err="1">
                <a:latin typeface="+mj-lt"/>
              </a:rPr>
              <a:t>động</a:t>
            </a:r>
            <a:r>
              <a:rPr lang="vi-VN" altLang="vi-VN" sz="1500" dirty="0">
                <a:latin typeface="+mj-lt"/>
              </a:rPr>
              <a:t> tự nhiên lớn nhất thế giới. Hang này nằm trong quần thể hang động Phong Nha – Kẻ Bàng. Hang Sơn Đoòng là một phần của hệ thống ngầm nối với hơn 150 động khác ở Việt Nam gần biên giới với Lào. Thời báo New York xếp hang Sơn Đoòng vào vị trí thứ 8 trong 52 địa danh trong danh sách những nơi nên đến năm 2014.</a:t>
            </a:r>
            <a:br>
              <a:rPr lang="vi-VN" altLang="vi-VN" sz="1500" dirty="0">
                <a:latin typeface="+mj-lt"/>
              </a:rPr>
            </a:br>
            <a:r>
              <a:rPr lang="vi-VN" altLang="vi-VN" sz="1500" dirty="0">
                <a:latin typeface="+mj-lt"/>
              </a:rPr>
              <a:t>Dãy núi đá vôi vùng biên giới Việt – Lào có nhiều hang động như động Phong Nha đã biết đến từ lâu nhưng hang Sơn Đoòng chỉ được khám phá vào năm 1991 khi Hồ Khanh - một người dân địa phương - tình cờ tìm ra khi lánh vào cửa hang để tránh mưa. Bẵng một thời gian đến năm 2009 khi đoàn thám hiểm Hiệp hội Hang động Hoàng gia đến khu vực này thăm dò thì Hồ Khanh mới báo cho họ. Phải khó khăn lắm ông mới tìm lại được cửa hang vốn nằm sâu trong rừng già với địa hình khá hiểm trở, cách xa đường lớn và không thể phát hiện thấy trên </a:t>
            </a:r>
            <a:r>
              <a:rPr lang="vi-VN" altLang="vi-VN" sz="1500" u="sng" dirty="0">
                <a:latin typeface="+mj-lt"/>
                <a:hlinkClick r:id="rId2"/>
              </a:rPr>
              <a:t>Google Earth</a:t>
            </a:r>
            <a:r>
              <a:rPr lang="vi-VN" altLang="vi-VN" sz="1500" dirty="0">
                <a:latin typeface="+mj-lt"/>
              </a:rPr>
              <a:t>. Dưới sự hướng dẫn của ông, họ đã đi sâu vào hang, chụp ảnh, đo đạc và thu thập dữ kiện khoa học.</a:t>
            </a:r>
            <a:r>
              <a:rPr lang="vi-VN" altLang="vi-VN" dirty="0" smtClean="0">
                <a:latin typeface="+mj-lt"/>
              </a:rPr>
              <a:t/>
            </a:r>
            <a:br>
              <a:rPr lang="vi-VN" altLang="vi-VN" dirty="0" smtClean="0">
                <a:latin typeface="+mj-lt"/>
              </a:rPr>
            </a:br>
            <a:r>
              <a:rPr lang="vi-VN" altLang="vi-VN" dirty="0" smtClean="0">
                <a:latin typeface="+mj-lt"/>
              </a:rPr>
              <a:t/>
            </a:r>
            <a:br>
              <a:rPr lang="vi-VN" altLang="vi-VN" dirty="0" smtClean="0">
                <a:latin typeface="+mj-lt"/>
              </a:rPr>
            </a:br>
            <a:endParaRPr lang="vi-VN" altLang="vi-VN" dirty="0" smtClean="0">
              <a:latin typeface="+mj-lt"/>
            </a:endParaRPr>
          </a:p>
        </p:txBody>
      </p:sp>
      <p:sp>
        <p:nvSpPr>
          <p:cNvPr id="5" name="Title 1"/>
          <p:cNvSpPr txBox="1">
            <a:spLocks/>
          </p:cNvSpPr>
          <p:nvPr/>
        </p:nvSpPr>
        <p:spPr bwMode="auto">
          <a:xfrm>
            <a:off x="5867399" y="914402"/>
            <a:ext cx="5257801" cy="7086600"/>
          </a:xfrm>
          <a:prstGeom prst="rect">
            <a:avLst/>
          </a:prstGeom>
          <a:noFill/>
          <a:ln w="444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lIns="91430" tIns="45715" rIns="91430" bIns="45715" anchor="ctr"/>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lvl="1" indent="0" algn="ctr">
              <a:defRPr/>
            </a:pPr>
            <a:r>
              <a:rPr lang="vi-VN" altLang="vi-VN" sz="2800" b="1" dirty="0">
                <a:solidFill>
                  <a:srgbClr val="0070C0"/>
                </a:solidFill>
                <a:latin typeface="+mj-lt"/>
              </a:rPr>
              <a:t>Hang Sơn Đoòng</a:t>
            </a:r>
            <a:endParaRPr lang="en-US" altLang="vi-VN" sz="2800" b="1" dirty="0">
              <a:solidFill>
                <a:srgbClr val="0070C0"/>
              </a:solidFill>
              <a:latin typeface="+mj-lt"/>
            </a:endParaRPr>
          </a:p>
          <a:p>
            <a:pPr marL="0" lvl="1" indent="0" algn="just">
              <a:defRPr/>
            </a:pPr>
            <a:endParaRPr lang="en-US" altLang="vi-VN" sz="1500" b="1" dirty="0">
              <a:latin typeface="+mj-lt"/>
            </a:endParaRPr>
          </a:p>
          <a:p>
            <a:pPr marL="365718" lvl="2" algn="just">
              <a:defRPr/>
            </a:pPr>
            <a:r>
              <a:rPr lang="en-US" altLang="vi-VN" sz="1500" b="1" dirty="0">
                <a:latin typeface="+mj-lt"/>
              </a:rPr>
              <a:t>	</a:t>
            </a:r>
            <a:r>
              <a:rPr lang="vi-VN" altLang="vi-VN" sz="1500" b="1" dirty="0">
                <a:latin typeface="+mj-lt"/>
              </a:rPr>
              <a:t>Hang Sơn Đoòng</a:t>
            </a:r>
            <a:r>
              <a:rPr lang="vi-VN" altLang="vi-VN" sz="1500" dirty="0">
                <a:latin typeface="+mj-lt"/>
              </a:rPr>
              <a:t> tại xã </a:t>
            </a:r>
            <a:r>
              <a:rPr lang="en-US" altLang="vi-VN" sz="1500" dirty="0" err="1">
                <a:latin typeface="+mj-lt"/>
              </a:rPr>
              <a:t>Tân</a:t>
            </a:r>
            <a:r>
              <a:rPr lang="en-US" altLang="vi-VN" sz="1500" dirty="0">
                <a:latin typeface="+mj-lt"/>
              </a:rPr>
              <a:t> </a:t>
            </a:r>
            <a:r>
              <a:rPr lang="en-US" altLang="vi-VN" sz="1500" dirty="0" err="1">
                <a:latin typeface="+mj-lt"/>
              </a:rPr>
              <a:t>Trạch</a:t>
            </a:r>
            <a:r>
              <a:rPr lang="vi-VN" altLang="vi-VN" sz="1500" u="sng" dirty="0">
                <a:latin typeface="+mj-lt"/>
              </a:rPr>
              <a:t>,</a:t>
            </a:r>
            <a:r>
              <a:rPr lang="vi-VN" altLang="vi-VN" sz="1500" dirty="0">
                <a:latin typeface="+mj-lt"/>
              </a:rPr>
              <a:t> huyện</a:t>
            </a:r>
            <a:r>
              <a:rPr lang="en-US" altLang="vi-VN" sz="1500" dirty="0">
                <a:latin typeface="+mj-lt"/>
              </a:rPr>
              <a:t> </a:t>
            </a:r>
            <a:r>
              <a:rPr lang="en-US" altLang="vi-VN" sz="1500" dirty="0" err="1">
                <a:latin typeface="+mj-lt"/>
              </a:rPr>
              <a:t>Bố</a:t>
            </a:r>
            <a:r>
              <a:rPr lang="en-US" altLang="vi-VN" sz="1500" dirty="0">
                <a:latin typeface="+mj-lt"/>
              </a:rPr>
              <a:t>  </a:t>
            </a:r>
            <a:r>
              <a:rPr lang="en-US" altLang="vi-VN" sz="1500" dirty="0" err="1">
                <a:latin typeface="+mj-lt"/>
              </a:rPr>
              <a:t>Trạch</a:t>
            </a:r>
            <a:r>
              <a:rPr lang="vi-VN" altLang="vi-VN" sz="1500" dirty="0">
                <a:latin typeface="+mj-lt"/>
              </a:rPr>
              <a:t> tỉnh</a:t>
            </a:r>
            <a:r>
              <a:rPr lang="en-US" altLang="vi-VN" sz="1500" dirty="0">
                <a:latin typeface="+mj-lt"/>
              </a:rPr>
              <a:t> </a:t>
            </a:r>
            <a:r>
              <a:rPr lang="en-US" altLang="vi-VN" sz="1500" dirty="0" err="1">
                <a:latin typeface="+mj-lt"/>
              </a:rPr>
              <a:t>Quảng</a:t>
            </a:r>
            <a:r>
              <a:rPr lang="en-US" altLang="vi-VN" sz="1500" dirty="0">
                <a:latin typeface="+mj-lt"/>
              </a:rPr>
              <a:t> </a:t>
            </a:r>
            <a:r>
              <a:rPr lang="en-US" altLang="vi-VN" sz="1500" dirty="0" err="1">
                <a:latin typeface="+mj-lt"/>
              </a:rPr>
              <a:t>Bình</a:t>
            </a:r>
            <a:r>
              <a:rPr lang="en-US" altLang="vi-VN" sz="1500" dirty="0">
                <a:latin typeface="+mj-lt"/>
              </a:rPr>
              <a:t> </a:t>
            </a:r>
            <a:r>
              <a:rPr lang="en-US" altLang="vi-VN" sz="1500" dirty="0" err="1">
                <a:latin typeface="+mj-lt"/>
              </a:rPr>
              <a:t>của</a:t>
            </a:r>
            <a:r>
              <a:rPr lang="en-US" altLang="vi-VN" sz="1500" dirty="0">
                <a:latin typeface="+mj-lt"/>
              </a:rPr>
              <a:t> </a:t>
            </a:r>
            <a:r>
              <a:rPr lang="vi-VN" altLang="vi-VN" sz="1500" dirty="0">
                <a:latin typeface="+mj-lt"/>
              </a:rPr>
              <a:t>Việt Nam được coi l</a:t>
            </a:r>
            <a:r>
              <a:rPr lang="en-US" altLang="vi-VN" sz="1500" dirty="0">
                <a:latin typeface="+mj-lt"/>
              </a:rPr>
              <a:t>à hang </a:t>
            </a:r>
            <a:r>
              <a:rPr lang="en-US" altLang="vi-VN" sz="1500" dirty="0" err="1">
                <a:latin typeface="+mj-lt"/>
              </a:rPr>
              <a:t>động</a:t>
            </a:r>
            <a:r>
              <a:rPr lang="vi-VN" altLang="vi-VN" sz="1500" dirty="0">
                <a:latin typeface="+mj-lt"/>
              </a:rPr>
              <a:t> tự nhiên lớn nhất thế giới. Hang này nằm trong quần thể hang động Phong Nha – Kẻ Bàng. Hang Sơn Đoòng là một phần của hệ thống ngầm nối với hơn 150 động khác ở Việt Nam gần biên giới với Lào. Thời báo New York xếp hang Sơn Đoòng vào vị trí thứ 8 trong 52 địa danh trong danh sách những nơi nên đến năm 2014.</a:t>
            </a:r>
            <a:endParaRPr lang="en-US" altLang="vi-VN" sz="1500" dirty="0">
              <a:latin typeface="+mj-lt"/>
            </a:endParaRPr>
          </a:p>
          <a:p>
            <a:pPr marL="365718" lvl="2" algn="just">
              <a:defRPr/>
            </a:pPr>
            <a:r>
              <a:rPr lang="vi-VN" altLang="vi-VN" sz="1500" dirty="0">
                <a:latin typeface="+mj-lt"/>
              </a:rPr>
              <a:t/>
            </a:r>
            <a:br>
              <a:rPr lang="vi-VN" altLang="vi-VN" sz="1500" dirty="0">
                <a:latin typeface="+mj-lt"/>
              </a:rPr>
            </a:br>
            <a:r>
              <a:rPr lang="en-US" altLang="vi-VN" sz="1500" dirty="0">
                <a:latin typeface="+mj-lt"/>
              </a:rPr>
              <a:t>	</a:t>
            </a:r>
            <a:r>
              <a:rPr lang="vi-VN" altLang="vi-VN" sz="1500" dirty="0">
                <a:latin typeface="+mj-lt"/>
              </a:rPr>
              <a:t>Dãy núi đá vôi vùng biên giới Việt – Lào có nhiều hang động như động Phong Nha đã biết đến từ lâu nhưng hang Sơn Đoòng chỉ được khám phá vào năm 1991 khi Hồ Khanh - một người dân địa phương - tình cờ tìm ra khi lánh vào cửa hang để tránh mưa. Bẵng một thời gian đến năm 2009 khi đoàn thám hiểm Hiệp hội Hang động Hoàng gia đến khu vực này thăm dò thì Hồ Khanh mới báo cho họ. Phải khó khăn lắm ông mới tìm lại được cửa hang vốn nằm sâu trong rừng già với địa hình khá hiểm trở, cách xa đường lớn và không thể phát hiện thấy trên </a:t>
            </a:r>
            <a:r>
              <a:rPr lang="vi-VN" altLang="vi-VN" sz="1500" u="sng" dirty="0">
                <a:latin typeface="+mj-lt"/>
                <a:hlinkClick r:id="rId2"/>
              </a:rPr>
              <a:t>Google Earth</a:t>
            </a:r>
            <a:r>
              <a:rPr lang="vi-VN" altLang="vi-VN" sz="1500" dirty="0">
                <a:latin typeface="+mj-lt"/>
              </a:rPr>
              <a:t>. Dưới sự hướng dẫn của ông, họ đã đi sâu vào hang, chụp ảnh, đo đạc và thu thập dữ kiện khoa học.</a:t>
            </a:r>
          </a:p>
        </p:txBody>
      </p:sp>
      <p:sp>
        <p:nvSpPr>
          <p:cNvPr id="6" name="Rectangle 5"/>
          <p:cNvSpPr>
            <a:spLocks noChangeArrowheads="1"/>
          </p:cNvSpPr>
          <p:nvPr/>
        </p:nvSpPr>
        <p:spPr bwMode="auto">
          <a:xfrm>
            <a:off x="762000" y="391192"/>
            <a:ext cx="4419600" cy="523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spAutoFit/>
          </a:bodyPr>
          <a:lstStyle/>
          <a:p>
            <a:pPr algn="ctr" eaLnBrk="1" hangingPunct="1"/>
            <a:r>
              <a:rPr lang="en-US" altLang="vi-VN" sz="2800" b="1" dirty="0">
                <a:solidFill>
                  <a:srgbClr val="FF0000"/>
                </a:solidFill>
                <a:latin typeface="Times New Roman" pitchFamily="18" charset="0"/>
              </a:rPr>
              <a:t>A</a:t>
            </a:r>
          </a:p>
        </p:txBody>
      </p:sp>
      <p:sp>
        <p:nvSpPr>
          <p:cNvPr id="7" name="Rectangle 6"/>
          <p:cNvSpPr>
            <a:spLocks noChangeArrowheads="1"/>
          </p:cNvSpPr>
          <p:nvPr/>
        </p:nvSpPr>
        <p:spPr bwMode="auto">
          <a:xfrm>
            <a:off x="6705602" y="377263"/>
            <a:ext cx="3581400" cy="523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spAutoFit/>
          </a:bodyPr>
          <a:lstStyle/>
          <a:p>
            <a:pPr algn="ctr" eaLnBrk="1" hangingPunct="1"/>
            <a:r>
              <a:rPr lang="en-US" altLang="vi-VN" sz="2800" b="1" dirty="0">
                <a:solidFill>
                  <a:srgbClr val="FF0000"/>
                </a:solidFill>
                <a:latin typeface="Times New Roman" pitchFamily="18" charset="0"/>
              </a:rPr>
              <a:t>B</a:t>
            </a:r>
          </a:p>
        </p:txBody>
      </p:sp>
    </p:spTree>
    <p:extLst>
      <p:ext uri="{BB962C8B-B14F-4D97-AF65-F5344CB8AC3E}">
        <p14:creationId xmlns:p14="http://schemas.microsoft.com/office/powerpoint/2010/main" val="1486870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par>
                                <p:cTn id="16" presetID="2" presetClass="entr" presetSubtype="4"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50" name="图片 31749" descr="1-19"/>
          <p:cNvPicPr>
            <a:picLocks noChangeAspect="1"/>
          </p:cNvPicPr>
          <p:nvPr/>
        </p:nvPicPr>
        <p:blipFill>
          <a:blip r:embed="rId3"/>
          <a:stretch>
            <a:fillRect/>
          </a:stretch>
        </p:blipFill>
        <p:spPr>
          <a:xfrm>
            <a:off x="434147" y="2273519"/>
            <a:ext cx="11120139" cy="5844408"/>
          </a:xfrm>
          <a:prstGeom prst="rect">
            <a:avLst/>
          </a:prstGeom>
          <a:noFill/>
          <a:ln w="9525">
            <a:noFill/>
          </a:ln>
        </p:spPr>
      </p:pic>
      <p:pic>
        <p:nvPicPr>
          <p:cNvPr id="31749" name="图片 31748" descr="1-18"/>
          <p:cNvPicPr>
            <a:picLocks noChangeAspect="1"/>
          </p:cNvPicPr>
          <p:nvPr/>
        </p:nvPicPr>
        <p:blipFill>
          <a:blip r:embed="rId4"/>
          <a:stretch>
            <a:fillRect/>
          </a:stretch>
        </p:blipFill>
        <p:spPr>
          <a:xfrm>
            <a:off x="-25867" y="-11028"/>
            <a:ext cx="3113234" cy="8253038"/>
          </a:xfrm>
          <a:prstGeom prst="rect">
            <a:avLst/>
          </a:prstGeom>
          <a:noFill/>
          <a:ln w="9525">
            <a:noFill/>
          </a:ln>
        </p:spPr>
      </p:pic>
      <p:pic>
        <p:nvPicPr>
          <p:cNvPr id="31751" name="图片 31750" descr="1-16"/>
          <p:cNvPicPr>
            <a:picLocks noChangeAspect="1"/>
          </p:cNvPicPr>
          <p:nvPr/>
        </p:nvPicPr>
        <p:blipFill>
          <a:blip r:embed="rId5"/>
          <a:stretch>
            <a:fillRect/>
          </a:stretch>
        </p:blipFill>
        <p:spPr>
          <a:xfrm>
            <a:off x="9412810" y="988546"/>
            <a:ext cx="1382284" cy="788630"/>
          </a:xfrm>
          <a:prstGeom prst="rect">
            <a:avLst/>
          </a:prstGeom>
          <a:noFill/>
          <a:ln w="9525">
            <a:noFill/>
          </a:ln>
        </p:spPr>
      </p:pic>
      <p:pic>
        <p:nvPicPr>
          <p:cNvPr id="31752" name="图片 31751" descr="1-16"/>
          <p:cNvPicPr>
            <a:picLocks noChangeAspect="1"/>
          </p:cNvPicPr>
          <p:nvPr/>
        </p:nvPicPr>
        <p:blipFill>
          <a:blip r:embed="rId5"/>
          <a:stretch>
            <a:fillRect/>
          </a:stretch>
        </p:blipFill>
        <p:spPr>
          <a:xfrm>
            <a:off x="4055752" y="300567"/>
            <a:ext cx="3061497" cy="1746843"/>
          </a:xfrm>
          <a:prstGeom prst="rect">
            <a:avLst/>
          </a:prstGeom>
          <a:noFill/>
          <a:ln w="9525">
            <a:noFill/>
          </a:ln>
        </p:spPr>
      </p:pic>
      <p:pic>
        <p:nvPicPr>
          <p:cNvPr id="31755" name="图片 31754" descr="1-22"/>
          <p:cNvPicPr>
            <a:picLocks noChangeAspect="1"/>
          </p:cNvPicPr>
          <p:nvPr/>
        </p:nvPicPr>
        <p:blipFill>
          <a:blip r:embed="rId6"/>
          <a:stretch>
            <a:fillRect/>
          </a:stretch>
        </p:blipFill>
        <p:spPr>
          <a:xfrm>
            <a:off x="1929321" y="2722007"/>
            <a:ext cx="5648360" cy="1222926"/>
          </a:xfrm>
          <a:prstGeom prst="rect">
            <a:avLst/>
          </a:prstGeom>
          <a:noFill/>
          <a:ln w="9525">
            <a:noFill/>
          </a:ln>
        </p:spPr>
      </p:pic>
      <p:pic>
        <p:nvPicPr>
          <p:cNvPr id="31756" name="图片 31755" descr="1-22"/>
          <p:cNvPicPr>
            <a:picLocks noChangeAspect="1"/>
          </p:cNvPicPr>
          <p:nvPr/>
        </p:nvPicPr>
        <p:blipFill>
          <a:blip r:embed="rId6"/>
          <a:stretch>
            <a:fillRect/>
          </a:stretch>
        </p:blipFill>
        <p:spPr>
          <a:xfrm>
            <a:off x="2514600" y="3894014"/>
            <a:ext cx="5648360" cy="1222928"/>
          </a:xfrm>
          <a:prstGeom prst="rect">
            <a:avLst/>
          </a:prstGeom>
          <a:noFill/>
          <a:ln w="9525">
            <a:noFill/>
          </a:ln>
        </p:spPr>
      </p:pic>
      <p:pic>
        <p:nvPicPr>
          <p:cNvPr id="31757" name="图片 31756" descr="1-22"/>
          <p:cNvPicPr>
            <a:picLocks noChangeAspect="1"/>
          </p:cNvPicPr>
          <p:nvPr/>
        </p:nvPicPr>
        <p:blipFill>
          <a:blip r:embed="rId6"/>
          <a:stretch>
            <a:fillRect/>
          </a:stretch>
        </p:blipFill>
        <p:spPr>
          <a:xfrm>
            <a:off x="3148998" y="5128164"/>
            <a:ext cx="5648360" cy="1222926"/>
          </a:xfrm>
          <a:prstGeom prst="rect">
            <a:avLst/>
          </a:prstGeom>
          <a:noFill/>
          <a:ln w="9525">
            <a:noFill/>
          </a:ln>
        </p:spPr>
      </p:pic>
      <p:pic>
        <p:nvPicPr>
          <p:cNvPr id="31759" name="图片 31758" descr="封面4"/>
          <p:cNvPicPr>
            <a:picLocks noChangeAspect="1"/>
          </p:cNvPicPr>
          <p:nvPr/>
        </p:nvPicPr>
        <p:blipFill>
          <a:blip r:embed="rId7"/>
          <a:stretch>
            <a:fillRect/>
          </a:stretch>
        </p:blipFill>
        <p:spPr>
          <a:xfrm>
            <a:off x="0" y="5739626"/>
            <a:ext cx="3060372" cy="2489974"/>
          </a:xfrm>
          <a:prstGeom prst="rect">
            <a:avLst/>
          </a:prstGeom>
          <a:noFill/>
          <a:ln w="9525">
            <a:noFill/>
          </a:ln>
        </p:spPr>
      </p:pic>
      <p:pic>
        <p:nvPicPr>
          <p:cNvPr id="31760" name="图片 31759" descr="封面3"/>
          <p:cNvPicPr>
            <a:picLocks noChangeAspect="1"/>
          </p:cNvPicPr>
          <p:nvPr/>
        </p:nvPicPr>
        <p:blipFill>
          <a:blip r:embed="rId8"/>
          <a:stretch>
            <a:fillRect/>
          </a:stretch>
        </p:blipFill>
        <p:spPr>
          <a:xfrm>
            <a:off x="8545646" y="2"/>
            <a:ext cx="2266319" cy="3126946"/>
          </a:xfrm>
          <a:prstGeom prst="rect">
            <a:avLst/>
          </a:prstGeom>
          <a:noFill/>
          <a:ln w="9525">
            <a:noFill/>
          </a:ln>
        </p:spPr>
      </p:pic>
      <p:pic>
        <p:nvPicPr>
          <p:cNvPr id="11" name="图片 31755" descr="1-22"/>
          <p:cNvPicPr>
            <a:picLocks noChangeAspect="1"/>
          </p:cNvPicPr>
          <p:nvPr/>
        </p:nvPicPr>
        <p:blipFill>
          <a:blip r:embed="rId6"/>
          <a:stretch>
            <a:fillRect/>
          </a:stretch>
        </p:blipFill>
        <p:spPr>
          <a:xfrm>
            <a:off x="3758858" y="6439837"/>
            <a:ext cx="5648360" cy="1222928"/>
          </a:xfrm>
          <a:prstGeom prst="rect">
            <a:avLst/>
          </a:prstGeom>
          <a:noFill/>
          <a:ln w="9525">
            <a:noFill/>
          </a:ln>
        </p:spPr>
      </p:pic>
      <p:sp>
        <p:nvSpPr>
          <p:cNvPr id="3" name="TextBox 2"/>
          <p:cNvSpPr txBox="1"/>
          <p:nvPr/>
        </p:nvSpPr>
        <p:spPr>
          <a:xfrm>
            <a:off x="3042787" y="2924911"/>
            <a:ext cx="4343400" cy="692487"/>
          </a:xfrm>
          <a:prstGeom prst="rect">
            <a:avLst/>
          </a:prstGeom>
          <a:noFill/>
        </p:spPr>
        <p:txBody>
          <a:bodyPr wrap="square" lIns="91430" tIns="45715" rIns="91430" bIns="45715" rtlCol="0">
            <a:spAutoFit/>
          </a:bodyPr>
          <a:lstStyle/>
          <a:p>
            <a:r>
              <a:rPr lang="en-US" sz="3900" b="1" dirty="0">
                <a:latin typeface="Times New Roman" pitchFamily="18" charset="0"/>
                <a:cs typeface="Times New Roman" pitchFamily="18" charset="0"/>
              </a:rPr>
              <a:t>1. </a:t>
            </a:r>
            <a:r>
              <a:rPr lang="en-US" sz="3900" b="1" dirty="0" err="1">
                <a:latin typeface="Times New Roman" pitchFamily="18" charset="0"/>
                <a:cs typeface="Times New Roman" pitchFamily="18" charset="0"/>
              </a:rPr>
              <a:t>Thụt</a:t>
            </a:r>
            <a:r>
              <a:rPr lang="en-US" sz="3900" b="1" dirty="0">
                <a:latin typeface="Times New Roman" pitchFamily="18" charset="0"/>
                <a:cs typeface="Times New Roman" pitchFamily="18" charset="0"/>
              </a:rPr>
              <a:t> </a:t>
            </a:r>
            <a:r>
              <a:rPr lang="en-US" sz="3900" b="1" dirty="0" err="1">
                <a:latin typeface="Times New Roman" pitchFamily="18" charset="0"/>
                <a:cs typeface="Times New Roman" pitchFamily="18" charset="0"/>
              </a:rPr>
              <a:t>lê</a:t>
            </a:r>
            <a:r>
              <a:rPr lang="en-US" sz="3900" b="1" dirty="0">
                <a:latin typeface="Times New Roman" pitchFamily="18" charset="0"/>
                <a:cs typeface="Times New Roman" pitchFamily="18" charset="0"/>
              </a:rPr>
              <a:t>̀ </a:t>
            </a:r>
            <a:r>
              <a:rPr lang="en-US" sz="3900" b="1" dirty="0" err="1">
                <a:latin typeface="Times New Roman" pitchFamily="18" charset="0"/>
                <a:cs typeface="Times New Roman" pitchFamily="18" charset="0"/>
              </a:rPr>
              <a:t>văn</a:t>
            </a:r>
            <a:r>
              <a:rPr lang="en-US" sz="3900" b="1" dirty="0">
                <a:latin typeface="Times New Roman" pitchFamily="18" charset="0"/>
                <a:cs typeface="Times New Roman" pitchFamily="18" charset="0"/>
              </a:rPr>
              <a:t> </a:t>
            </a:r>
            <a:r>
              <a:rPr lang="en-US" sz="3900" b="1" dirty="0" err="1">
                <a:latin typeface="Times New Roman" pitchFamily="18" charset="0"/>
                <a:cs typeface="Times New Roman" pitchFamily="18" charset="0"/>
              </a:rPr>
              <a:t>bản</a:t>
            </a:r>
            <a:endParaRPr lang="en-US" sz="3900" b="1" dirty="0">
              <a:latin typeface="Times New Roman" pitchFamily="18" charset="0"/>
              <a:cs typeface="Times New Roman" pitchFamily="18" charset="0"/>
            </a:endParaRPr>
          </a:p>
        </p:txBody>
      </p:sp>
      <p:sp>
        <p:nvSpPr>
          <p:cNvPr id="14" name="TextBox 13"/>
          <p:cNvSpPr txBox="1"/>
          <p:nvPr/>
        </p:nvSpPr>
        <p:spPr>
          <a:xfrm>
            <a:off x="3322250" y="4213095"/>
            <a:ext cx="7590001" cy="584765"/>
          </a:xfrm>
          <a:prstGeom prst="rect">
            <a:avLst/>
          </a:prstGeom>
          <a:noFill/>
        </p:spPr>
        <p:txBody>
          <a:bodyPr wrap="square" lIns="91430" tIns="45715" rIns="91430" bIns="45715" rtlCol="0">
            <a:spAutoFit/>
          </a:bodyPr>
          <a:lstStyle/>
          <a:p>
            <a:r>
              <a:rPr lang="en-US" sz="3200" b="1" dirty="0">
                <a:latin typeface="Times New Roman" pitchFamily="18" charset="0"/>
                <a:cs typeface="Times New Roman" pitchFamily="18" charset="0"/>
              </a:rPr>
              <a:t>2. </a:t>
            </a:r>
            <a:r>
              <a:rPr lang="en-US" sz="3200" b="1" dirty="0" err="1">
                <a:latin typeface="Times New Roman" pitchFamily="18" charset="0"/>
                <a:cs typeface="Times New Roman" pitchFamily="18" charset="0"/>
              </a:rPr>
              <a:t>Điều</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chỉnh</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khoảng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cách</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giữa</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các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dòng</a:t>
            </a:r>
            <a:endParaRPr lang="en-US" sz="3200" b="1" dirty="0">
              <a:latin typeface="Times New Roman" pitchFamily="18" charset="0"/>
              <a:cs typeface="Times New Roman" pitchFamily="18" charset="0"/>
            </a:endParaRPr>
          </a:p>
        </p:txBody>
      </p:sp>
      <p:sp>
        <p:nvSpPr>
          <p:cNvPr id="15" name="TextBox 14"/>
          <p:cNvSpPr txBox="1"/>
          <p:nvPr/>
        </p:nvSpPr>
        <p:spPr>
          <a:xfrm>
            <a:off x="3964285" y="5425659"/>
            <a:ext cx="7465719" cy="1077208"/>
          </a:xfrm>
          <a:prstGeom prst="rect">
            <a:avLst/>
          </a:prstGeom>
          <a:noFill/>
        </p:spPr>
        <p:txBody>
          <a:bodyPr wrap="square" lIns="91430" tIns="45715" rIns="91430" bIns="45715" rtlCol="0">
            <a:spAutoFit/>
          </a:bodyPr>
          <a:lstStyle/>
          <a:p>
            <a:r>
              <a:rPr lang="en-US" altLang="vi-VN" sz="3200" b="1" dirty="0">
                <a:latin typeface="Times New Roman" pitchFamily="18" charset="0"/>
                <a:cs typeface="Times New Roman" pitchFamily="18" charset="0"/>
              </a:rPr>
              <a:t>3. </a:t>
            </a:r>
            <a:r>
              <a:rPr lang="en-US" altLang="vi-VN" sz="3200" b="1" dirty="0" err="1">
                <a:latin typeface="Times New Roman" pitchFamily="18" charset="0"/>
                <a:cs typeface="Times New Roman" pitchFamily="18" charset="0"/>
              </a:rPr>
              <a:t>Định</a:t>
            </a:r>
            <a:r>
              <a:rPr lang="en-US" altLang="vi-VN" sz="3200" b="1" dirty="0">
                <a:latin typeface="Times New Roman" pitchFamily="18" charset="0"/>
                <a:cs typeface="Times New Roman" pitchFamily="18" charset="0"/>
              </a:rPr>
              <a:t> </a:t>
            </a:r>
            <a:r>
              <a:rPr lang="en-US" altLang="vi-VN" sz="3200" b="1" dirty="0" err="1">
                <a:latin typeface="Times New Roman" pitchFamily="18" charset="0"/>
                <a:cs typeface="Times New Roman" pitchFamily="18" charset="0"/>
              </a:rPr>
              <a:t>dạng</a:t>
            </a:r>
            <a:r>
              <a:rPr lang="en-US" altLang="vi-VN" sz="3200" b="1" dirty="0">
                <a:latin typeface="Times New Roman" pitchFamily="18" charset="0"/>
                <a:cs typeface="Times New Roman" pitchFamily="18" charset="0"/>
              </a:rPr>
              <a:t> </a:t>
            </a:r>
            <a:r>
              <a:rPr lang="vi-VN" altLang="vi-VN" sz="3200" b="1" dirty="0">
                <a:latin typeface="Times New Roman" pitchFamily="18" charset="0"/>
                <a:cs typeface="Times New Roman" pitchFamily="18" charset="0"/>
              </a:rPr>
              <a:t>độ</a:t>
            </a:r>
            <a:r>
              <a:rPr lang="en-US" altLang="vi-VN" sz="3200" b="1" dirty="0">
                <a:latin typeface="Times New Roman" pitchFamily="18" charset="0"/>
                <a:cs typeface="Times New Roman" pitchFamily="18" charset="0"/>
              </a:rPr>
              <a:t> </a:t>
            </a:r>
            <a:r>
              <a:rPr lang="en-US" altLang="vi-VN" sz="3200" b="1" dirty="0" err="1">
                <a:latin typeface="Times New Roman" pitchFamily="18" charset="0"/>
                <a:cs typeface="Times New Roman" pitchFamily="18" charset="0"/>
              </a:rPr>
              <a:t>rộng</a:t>
            </a:r>
            <a:r>
              <a:rPr lang="en-US" altLang="vi-VN" sz="3200" b="1" dirty="0">
                <a:latin typeface="Times New Roman" pitchFamily="18" charset="0"/>
                <a:cs typeface="Times New Roman" pitchFamily="18" charset="0"/>
              </a:rPr>
              <a:t> </a:t>
            </a:r>
            <a:r>
              <a:rPr lang="en-US" altLang="vi-VN" sz="3200" b="1" dirty="0" err="1">
                <a:latin typeface="Times New Roman" pitchFamily="18" charset="0"/>
                <a:cs typeface="Times New Roman" pitchFamily="18" charset="0"/>
              </a:rPr>
              <a:t>lề</a:t>
            </a:r>
            <a:r>
              <a:rPr lang="en-US" altLang="vi-VN" sz="3200" b="1" dirty="0">
                <a:latin typeface="Times New Roman" pitchFamily="18" charset="0"/>
                <a:cs typeface="Times New Roman" pitchFamily="18" charset="0"/>
              </a:rPr>
              <a:t> </a:t>
            </a:r>
            <a:r>
              <a:rPr lang="en-US" altLang="vi-VN" sz="3200" b="1" dirty="0" err="1">
                <a:latin typeface="Times New Roman" pitchFamily="18" charset="0"/>
                <a:cs typeface="Times New Roman" pitchFamily="18" charset="0"/>
              </a:rPr>
              <a:t>trái</a:t>
            </a:r>
            <a:r>
              <a:rPr lang="en-US" altLang="vi-VN" sz="3200" b="1" dirty="0">
                <a:latin typeface="Times New Roman" pitchFamily="18" charset="0"/>
                <a:cs typeface="Times New Roman" pitchFamily="18" charset="0"/>
              </a:rPr>
              <a:t>, </a:t>
            </a:r>
            <a:r>
              <a:rPr lang="en-US" altLang="vi-VN" sz="3200" b="1" dirty="0" err="1">
                <a:latin typeface="Times New Roman" pitchFamily="18" charset="0"/>
                <a:cs typeface="Times New Roman" pitchFamily="18" charset="0"/>
              </a:rPr>
              <a:t>lề</a:t>
            </a:r>
            <a:r>
              <a:rPr lang="en-US" altLang="vi-VN" sz="3200" b="1" dirty="0">
                <a:latin typeface="Times New Roman" pitchFamily="18" charset="0"/>
                <a:cs typeface="Times New Roman" pitchFamily="18" charset="0"/>
              </a:rPr>
              <a:t> </a:t>
            </a:r>
            <a:r>
              <a:rPr lang="en-US" altLang="vi-VN" sz="3200" b="1" dirty="0" err="1">
                <a:latin typeface="Times New Roman" pitchFamily="18" charset="0"/>
                <a:cs typeface="Times New Roman" pitchFamily="18" charset="0"/>
              </a:rPr>
              <a:t>phải</a:t>
            </a:r>
            <a:r>
              <a:rPr lang="en-US" altLang="vi-VN" sz="3200" b="1" dirty="0">
                <a:latin typeface="Times New Roman" pitchFamily="18" charset="0"/>
                <a:cs typeface="Times New Roman" pitchFamily="18" charset="0"/>
              </a:rPr>
              <a:t> </a:t>
            </a:r>
            <a:r>
              <a:rPr lang="en-US" altLang="vi-VN" sz="3200" b="1" dirty="0" err="1">
                <a:latin typeface="Times New Roman" pitchFamily="18" charset="0"/>
                <a:cs typeface="Times New Roman" pitchFamily="18" charset="0"/>
              </a:rPr>
              <a:t>của</a:t>
            </a:r>
            <a:r>
              <a:rPr lang="en-US" altLang="vi-VN" sz="3200" b="1" dirty="0">
                <a:latin typeface="Times New Roman" pitchFamily="18" charset="0"/>
                <a:cs typeface="Times New Roman" pitchFamily="18" charset="0"/>
              </a:rPr>
              <a:t> </a:t>
            </a:r>
            <a:r>
              <a:rPr lang="vi-VN" altLang="vi-VN" sz="3200" b="1" dirty="0">
                <a:latin typeface="Times New Roman" pitchFamily="18" charset="0"/>
                <a:cs typeface="Times New Roman" pitchFamily="18" charset="0"/>
              </a:rPr>
              <a:t>đ</a:t>
            </a:r>
            <a:r>
              <a:rPr lang="en-US" altLang="vi-VN" sz="3200" b="1" dirty="0" err="1">
                <a:latin typeface="Times New Roman" pitchFamily="18" charset="0"/>
                <a:cs typeface="Times New Roman" pitchFamily="18" charset="0"/>
              </a:rPr>
              <a:t>oạn</a:t>
            </a:r>
            <a:r>
              <a:rPr lang="en-US" altLang="vi-VN" sz="3200" b="1" dirty="0">
                <a:latin typeface="Times New Roman" pitchFamily="18" charset="0"/>
                <a:cs typeface="Times New Roman" pitchFamily="18" charset="0"/>
              </a:rPr>
              <a:t> v</a:t>
            </a:r>
            <a:r>
              <a:rPr lang="vi-VN" altLang="vi-VN" sz="3200" b="1" dirty="0">
                <a:latin typeface="Times New Roman" pitchFamily="18" charset="0"/>
                <a:cs typeface="Times New Roman" pitchFamily="18" charset="0"/>
              </a:rPr>
              <a:t>ă</a:t>
            </a:r>
            <a:r>
              <a:rPr lang="en-US" altLang="vi-VN" sz="3200" b="1" dirty="0">
                <a:latin typeface="Times New Roman" pitchFamily="18" charset="0"/>
                <a:cs typeface="Times New Roman" pitchFamily="18" charset="0"/>
              </a:rPr>
              <a:t>n </a:t>
            </a:r>
            <a:r>
              <a:rPr lang="en-US" altLang="vi-VN" sz="3200" b="1" dirty="0" err="1">
                <a:latin typeface="Times New Roman" pitchFamily="18" charset="0"/>
                <a:cs typeface="Times New Roman" pitchFamily="18" charset="0"/>
              </a:rPr>
              <a:t>bản</a:t>
            </a:r>
            <a:r>
              <a:rPr lang="en-US" altLang="vi-VN" sz="3200" dirty="0">
                <a:latin typeface="Times New Roman" pitchFamily="18" charset="0"/>
                <a:cs typeface="Times New Roman" pitchFamily="18" charset="0"/>
              </a:rPr>
              <a:t>.</a:t>
            </a:r>
          </a:p>
        </p:txBody>
      </p:sp>
      <p:sp>
        <p:nvSpPr>
          <p:cNvPr id="16" name="TextBox 15"/>
          <p:cNvSpPr txBox="1"/>
          <p:nvPr/>
        </p:nvSpPr>
        <p:spPr>
          <a:xfrm>
            <a:off x="4750647" y="6737727"/>
            <a:ext cx="7590001" cy="584765"/>
          </a:xfrm>
          <a:prstGeom prst="rect">
            <a:avLst/>
          </a:prstGeom>
          <a:noFill/>
        </p:spPr>
        <p:txBody>
          <a:bodyPr wrap="square" lIns="91430" tIns="45715" rIns="91430" bIns="45715" rtlCol="0">
            <a:spAutoFit/>
          </a:bodyPr>
          <a:lstStyle/>
          <a:p>
            <a:r>
              <a:rPr lang="en-US" sz="3200" b="1" dirty="0">
                <a:latin typeface="Times New Roman" pitchFamily="18" charset="0"/>
                <a:cs typeface="Times New Roman" pitchFamily="18" charset="0"/>
              </a:rPr>
              <a:t>4. </a:t>
            </a:r>
            <a:r>
              <a:rPr lang="en-US" sz="3200" b="1" dirty="0" err="1">
                <a:latin typeface="Times New Roman" pitchFamily="18" charset="0"/>
                <a:cs typeface="Times New Roman" pitchFamily="18" charset="0"/>
              </a:rPr>
              <a:t>Định</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dạng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lê</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trên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dưới</a:t>
            </a:r>
            <a:endParaRPr lang="en-US" sz="3200" b="1" dirty="0">
              <a:latin typeface="Times New Roman" pitchFamily="18" charset="0"/>
              <a:cs typeface="Times New Roman" pitchFamily="18" charset="0"/>
            </a:endParaRPr>
          </a:p>
        </p:txBody>
      </p:sp>
    </p:spTree>
    <p:extLst>
      <p:ext uri="{BB962C8B-B14F-4D97-AF65-F5344CB8AC3E}">
        <p14:creationId xmlns:p14="http://schemas.microsoft.com/office/powerpoint/2010/main" val="42297818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1749"/>
                                        </p:tgtEl>
                                        <p:attrNameLst>
                                          <p:attrName>style.visibility</p:attrName>
                                        </p:attrNameLst>
                                      </p:cBhvr>
                                      <p:to>
                                        <p:strVal val="visible"/>
                                      </p:to>
                                    </p:set>
                                    <p:anim calcmode="lin" valueType="num">
                                      <p:cBhvr additive="base">
                                        <p:cTn id="7" dur="1000" fill="hold"/>
                                        <p:tgtEl>
                                          <p:spTgt spid="31749"/>
                                        </p:tgtEl>
                                        <p:attrNameLst>
                                          <p:attrName>ppt_x</p:attrName>
                                        </p:attrNameLst>
                                      </p:cBhvr>
                                      <p:tavLst>
                                        <p:tav tm="0">
                                          <p:val>
                                            <p:strVal val="0-#ppt_w/2"/>
                                          </p:val>
                                        </p:tav>
                                        <p:tav tm="100000">
                                          <p:val>
                                            <p:strVal val="#ppt_x"/>
                                          </p:val>
                                        </p:tav>
                                      </p:tavLst>
                                    </p:anim>
                                    <p:anim calcmode="lin" valueType="num">
                                      <p:cBhvr additive="base">
                                        <p:cTn id="8" dur="1000" fill="hold"/>
                                        <p:tgtEl>
                                          <p:spTgt spid="31749"/>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15" presetClass="entr" presetSubtype="0" fill="hold" nodeType="afterEffect">
                                  <p:stCondLst>
                                    <p:cond delay="0"/>
                                  </p:stCondLst>
                                  <p:childTnLst>
                                    <p:set>
                                      <p:cBhvr>
                                        <p:cTn id="11" dur="1" fill="hold">
                                          <p:stCondLst>
                                            <p:cond delay="0"/>
                                          </p:stCondLst>
                                        </p:cTn>
                                        <p:tgtEl>
                                          <p:spTgt spid="31760"/>
                                        </p:tgtEl>
                                        <p:attrNameLst>
                                          <p:attrName>style.visibility</p:attrName>
                                        </p:attrNameLst>
                                      </p:cBhvr>
                                      <p:to>
                                        <p:strVal val="visible"/>
                                      </p:to>
                                    </p:set>
                                    <p:anim calcmode="lin" valueType="num">
                                      <p:cBhvr>
                                        <p:cTn id="12" dur="2000" fill="hold"/>
                                        <p:tgtEl>
                                          <p:spTgt spid="31760"/>
                                        </p:tgtEl>
                                        <p:attrNameLst>
                                          <p:attrName>ppt_w</p:attrName>
                                        </p:attrNameLst>
                                      </p:cBhvr>
                                      <p:tavLst>
                                        <p:tav tm="0">
                                          <p:val>
                                            <p:fltVal val="0"/>
                                          </p:val>
                                        </p:tav>
                                        <p:tav tm="100000">
                                          <p:val>
                                            <p:strVal val="#ppt_w"/>
                                          </p:val>
                                        </p:tav>
                                      </p:tavLst>
                                    </p:anim>
                                    <p:anim calcmode="lin" valueType="num">
                                      <p:cBhvr>
                                        <p:cTn id="13" dur="2000" fill="hold"/>
                                        <p:tgtEl>
                                          <p:spTgt spid="31760"/>
                                        </p:tgtEl>
                                        <p:attrNameLst>
                                          <p:attrName>ppt_h</p:attrName>
                                        </p:attrNameLst>
                                      </p:cBhvr>
                                      <p:tavLst>
                                        <p:tav tm="0">
                                          <p:val>
                                            <p:fltVal val="0"/>
                                          </p:val>
                                        </p:tav>
                                        <p:tav tm="100000">
                                          <p:val>
                                            <p:strVal val="#ppt_h"/>
                                          </p:val>
                                        </p:tav>
                                      </p:tavLst>
                                    </p:anim>
                                    <p:anim calcmode="lin" valueType="num">
                                      <p:cBhvr>
                                        <p:cTn id="14" dur="2000" fill="hold"/>
                                        <p:tgtEl>
                                          <p:spTgt spid="31760"/>
                                        </p:tgtEl>
                                        <p:attrNameLst>
                                          <p:attrName>ppt_x</p:attrName>
                                        </p:attrNameLst>
                                      </p:cBhvr>
                                      <p:tavLst>
                                        <p:tav tm="0" fmla="#ppt_x+(cos(-2*pi*(1-$))*-#ppt_x-sin(-2*pi*(1-$))*(1-#ppt_y))*(1-$)">
                                          <p:val>
                                            <p:fltVal val="0"/>
                                          </p:val>
                                        </p:tav>
                                        <p:tav tm="100000">
                                          <p:val>
                                            <p:fltVal val="1"/>
                                          </p:val>
                                        </p:tav>
                                      </p:tavLst>
                                    </p:anim>
                                    <p:anim calcmode="lin" valueType="num">
                                      <p:cBhvr>
                                        <p:cTn id="15" dur="2000" fill="hold"/>
                                        <p:tgtEl>
                                          <p:spTgt spid="31760"/>
                                        </p:tgtEl>
                                        <p:attrNameLst>
                                          <p:attrName>ppt_y</p:attrName>
                                        </p:attrNameLst>
                                      </p:cBhvr>
                                      <p:tavLst>
                                        <p:tav tm="0" fmla="#ppt_y+(sin(-2*pi*(1-$))*-#ppt_x+cos(-2*pi*(1-$))*(1-#ppt_y))*(1-$)">
                                          <p:val>
                                            <p:fltVal val="0"/>
                                          </p:val>
                                        </p:tav>
                                        <p:tav tm="100000">
                                          <p:val>
                                            <p:fltVal val="1"/>
                                          </p:val>
                                        </p:tav>
                                      </p:tavLst>
                                    </p:anim>
                                  </p:childTnLst>
                                </p:cTn>
                              </p:par>
                            </p:childTnLst>
                          </p:cTn>
                        </p:par>
                        <p:par>
                          <p:cTn id="16" fill="hold">
                            <p:stCondLst>
                              <p:cond delay="3000"/>
                            </p:stCondLst>
                            <p:childTnLst>
                              <p:par>
                                <p:cTn id="17" presetID="47" presetClass="entr" presetSubtype="0" fill="hold" nodeType="afterEffect">
                                  <p:stCondLst>
                                    <p:cond delay="0"/>
                                  </p:stCondLst>
                                  <p:childTnLst>
                                    <p:set>
                                      <p:cBhvr>
                                        <p:cTn id="18" dur="1" fill="hold">
                                          <p:stCondLst>
                                            <p:cond delay="0"/>
                                          </p:stCondLst>
                                        </p:cTn>
                                        <p:tgtEl>
                                          <p:spTgt spid="31759"/>
                                        </p:tgtEl>
                                        <p:attrNameLst>
                                          <p:attrName>style.visibility</p:attrName>
                                        </p:attrNameLst>
                                      </p:cBhvr>
                                      <p:to>
                                        <p:strVal val="visible"/>
                                      </p:to>
                                    </p:set>
                                    <p:animEffect transition="in" filter="fade">
                                      <p:cBhvr>
                                        <p:cTn id="19" dur="1000"/>
                                        <p:tgtEl>
                                          <p:spTgt spid="31759"/>
                                        </p:tgtEl>
                                      </p:cBhvr>
                                    </p:animEffect>
                                    <p:anim calcmode="lin" valueType="num">
                                      <p:cBhvr>
                                        <p:cTn id="20" dur="1000" fill="hold"/>
                                        <p:tgtEl>
                                          <p:spTgt spid="31759"/>
                                        </p:tgtEl>
                                        <p:attrNameLst>
                                          <p:attrName>ppt_x</p:attrName>
                                        </p:attrNameLst>
                                      </p:cBhvr>
                                      <p:tavLst>
                                        <p:tav tm="0">
                                          <p:val>
                                            <p:strVal val="#ppt_x"/>
                                          </p:val>
                                        </p:tav>
                                        <p:tav tm="100000">
                                          <p:val>
                                            <p:strVal val="#ppt_x"/>
                                          </p:val>
                                        </p:tav>
                                      </p:tavLst>
                                    </p:anim>
                                    <p:anim calcmode="lin" valueType="num">
                                      <p:cBhvr>
                                        <p:cTn id="21" dur="1000" fill="hold"/>
                                        <p:tgtEl>
                                          <p:spTgt spid="31759"/>
                                        </p:tgtEl>
                                        <p:attrNameLst>
                                          <p:attrName>ppt_y</p:attrName>
                                        </p:attrNameLst>
                                      </p:cBhvr>
                                      <p:tavLst>
                                        <p:tav tm="0">
                                          <p:val>
                                            <p:strVal val="#ppt_y-.1"/>
                                          </p:val>
                                        </p:tav>
                                        <p:tav tm="100000">
                                          <p:val>
                                            <p:strVal val="#ppt_y"/>
                                          </p:val>
                                        </p:tav>
                                      </p:tavLst>
                                    </p:anim>
                                  </p:childTnLst>
                                </p:cTn>
                              </p:par>
                            </p:childTnLst>
                          </p:cTn>
                        </p:par>
                        <p:par>
                          <p:cTn id="22" fill="hold">
                            <p:stCondLst>
                              <p:cond delay="4000"/>
                            </p:stCondLst>
                            <p:childTnLst>
                              <p:par>
                                <p:cTn id="23" presetID="2" presetClass="entr" presetSubtype="8" fill="hold" nodeType="afterEffect">
                                  <p:stCondLst>
                                    <p:cond delay="0"/>
                                  </p:stCondLst>
                                  <p:childTnLst>
                                    <p:set>
                                      <p:cBhvr>
                                        <p:cTn id="24" dur="1" fill="hold">
                                          <p:stCondLst>
                                            <p:cond delay="0"/>
                                          </p:stCondLst>
                                        </p:cTn>
                                        <p:tgtEl>
                                          <p:spTgt spid="31750"/>
                                        </p:tgtEl>
                                        <p:attrNameLst>
                                          <p:attrName>style.visibility</p:attrName>
                                        </p:attrNameLst>
                                      </p:cBhvr>
                                      <p:to>
                                        <p:strVal val="visible"/>
                                      </p:to>
                                    </p:set>
                                    <p:anim calcmode="lin" valueType="num">
                                      <p:cBhvr additive="base">
                                        <p:cTn id="25" dur="1000" fill="hold"/>
                                        <p:tgtEl>
                                          <p:spTgt spid="31750"/>
                                        </p:tgtEl>
                                        <p:attrNameLst>
                                          <p:attrName>ppt_x</p:attrName>
                                        </p:attrNameLst>
                                      </p:cBhvr>
                                      <p:tavLst>
                                        <p:tav tm="0">
                                          <p:val>
                                            <p:strVal val="0-#ppt_w/2"/>
                                          </p:val>
                                        </p:tav>
                                        <p:tav tm="100000">
                                          <p:val>
                                            <p:strVal val="#ppt_x"/>
                                          </p:val>
                                        </p:tav>
                                      </p:tavLst>
                                    </p:anim>
                                    <p:anim calcmode="lin" valueType="num">
                                      <p:cBhvr additive="base">
                                        <p:cTn id="26" dur="1000" fill="hold"/>
                                        <p:tgtEl>
                                          <p:spTgt spid="31750"/>
                                        </p:tgtEl>
                                        <p:attrNameLst>
                                          <p:attrName>ppt_y</p:attrName>
                                        </p:attrNameLst>
                                      </p:cBhvr>
                                      <p:tavLst>
                                        <p:tav tm="0">
                                          <p:val>
                                            <p:strVal val="#ppt_y"/>
                                          </p:val>
                                        </p:tav>
                                        <p:tav tm="100000">
                                          <p:val>
                                            <p:strVal val="#ppt_y"/>
                                          </p:val>
                                        </p:tav>
                                      </p:tavLst>
                                    </p:anim>
                                  </p:childTnLst>
                                </p:cTn>
                              </p:par>
                            </p:childTnLst>
                          </p:cTn>
                        </p:par>
                        <p:par>
                          <p:cTn id="27" fill="hold">
                            <p:stCondLst>
                              <p:cond delay="5000"/>
                            </p:stCondLst>
                            <p:childTnLst>
                              <p:par>
                                <p:cTn id="28" presetID="47" presetClass="entr" presetSubtype="0" fill="hold" nodeType="afterEffect">
                                  <p:stCondLst>
                                    <p:cond delay="0"/>
                                  </p:stCondLst>
                                  <p:childTnLst>
                                    <p:set>
                                      <p:cBhvr>
                                        <p:cTn id="29" dur="1" fill="hold">
                                          <p:stCondLst>
                                            <p:cond delay="0"/>
                                          </p:stCondLst>
                                        </p:cTn>
                                        <p:tgtEl>
                                          <p:spTgt spid="31752"/>
                                        </p:tgtEl>
                                        <p:attrNameLst>
                                          <p:attrName>style.visibility</p:attrName>
                                        </p:attrNameLst>
                                      </p:cBhvr>
                                      <p:to>
                                        <p:strVal val="visible"/>
                                      </p:to>
                                    </p:set>
                                    <p:animEffect transition="in" filter="fade">
                                      <p:cBhvr>
                                        <p:cTn id="30" dur="1000"/>
                                        <p:tgtEl>
                                          <p:spTgt spid="31752"/>
                                        </p:tgtEl>
                                      </p:cBhvr>
                                    </p:animEffect>
                                    <p:anim calcmode="lin" valueType="num">
                                      <p:cBhvr>
                                        <p:cTn id="31" dur="1000" fill="hold"/>
                                        <p:tgtEl>
                                          <p:spTgt spid="31752"/>
                                        </p:tgtEl>
                                        <p:attrNameLst>
                                          <p:attrName>ppt_x</p:attrName>
                                        </p:attrNameLst>
                                      </p:cBhvr>
                                      <p:tavLst>
                                        <p:tav tm="0">
                                          <p:val>
                                            <p:strVal val="#ppt_x"/>
                                          </p:val>
                                        </p:tav>
                                        <p:tav tm="100000">
                                          <p:val>
                                            <p:strVal val="#ppt_x"/>
                                          </p:val>
                                        </p:tav>
                                      </p:tavLst>
                                    </p:anim>
                                    <p:anim calcmode="lin" valueType="num">
                                      <p:cBhvr>
                                        <p:cTn id="32" dur="1000" fill="hold"/>
                                        <p:tgtEl>
                                          <p:spTgt spid="31752"/>
                                        </p:tgtEl>
                                        <p:attrNameLst>
                                          <p:attrName>ppt_y</p:attrName>
                                        </p:attrNameLst>
                                      </p:cBhvr>
                                      <p:tavLst>
                                        <p:tav tm="0">
                                          <p:val>
                                            <p:strVal val="#ppt_y-.1"/>
                                          </p:val>
                                        </p:tav>
                                        <p:tav tm="100000">
                                          <p:val>
                                            <p:strVal val="#ppt_y"/>
                                          </p:val>
                                        </p:tav>
                                      </p:tavLst>
                                    </p:anim>
                                  </p:childTnLst>
                                </p:cTn>
                              </p:par>
                            </p:childTnLst>
                          </p:cTn>
                        </p:par>
                        <p:par>
                          <p:cTn id="33" fill="hold">
                            <p:stCondLst>
                              <p:cond delay="6000"/>
                            </p:stCondLst>
                            <p:childTnLst>
                              <p:par>
                                <p:cTn id="34" presetID="47" presetClass="entr" presetSubtype="0" fill="hold" nodeType="afterEffect">
                                  <p:stCondLst>
                                    <p:cond delay="0"/>
                                  </p:stCondLst>
                                  <p:childTnLst>
                                    <p:set>
                                      <p:cBhvr>
                                        <p:cTn id="35" dur="1" fill="hold">
                                          <p:stCondLst>
                                            <p:cond delay="0"/>
                                          </p:stCondLst>
                                        </p:cTn>
                                        <p:tgtEl>
                                          <p:spTgt spid="31751"/>
                                        </p:tgtEl>
                                        <p:attrNameLst>
                                          <p:attrName>style.visibility</p:attrName>
                                        </p:attrNameLst>
                                      </p:cBhvr>
                                      <p:to>
                                        <p:strVal val="visible"/>
                                      </p:to>
                                    </p:set>
                                    <p:animEffect transition="in" filter="fade">
                                      <p:cBhvr>
                                        <p:cTn id="36" dur="1000"/>
                                        <p:tgtEl>
                                          <p:spTgt spid="31751"/>
                                        </p:tgtEl>
                                      </p:cBhvr>
                                    </p:animEffect>
                                    <p:anim calcmode="lin" valueType="num">
                                      <p:cBhvr>
                                        <p:cTn id="37" dur="1000" fill="hold"/>
                                        <p:tgtEl>
                                          <p:spTgt spid="31751"/>
                                        </p:tgtEl>
                                        <p:attrNameLst>
                                          <p:attrName>ppt_x</p:attrName>
                                        </p:attrNameLst>
                                      </p:cBhvr>
                                      <p:tavLst>
                                        <p:tav tm="0">
                                          <p:val>
                                            <p:strVal val="#ppt_x"/>
                                          </p:val>
                                        </p:tav>
                                        <p:tav tm="100000">
                                          <p:val>
                                            <p:strVal val="#ppt_x"/>
                                          </p:val>
                                        </p:tav>
                                      </p:tavLst>
                                    </p:anim>
                                    <p:anim calcmode="lin" valueType="num">
                                      <p:cBhvr>
                                        <p:cTn id="38" dur="1000" fill="hold"/>
                                        <p:tgtEl>
                                          <p:spTgt spid="31751"/>
                                        </p:tgtEl>
                                        <p:attrNameLst>
                                          <p:attrName>ppt_y</p:attrName>
                                        </p:attrNameLst>
                                      </p:cBhvr>
                                      <p:tavLst>
                                        <p:tav tm="0">
                                          <p:val>
                                            <p:strVal val="#ppt_y-.1"/>
                                          </p:val>
                                        </p:tav>
                                        <p:tav tm="100000">
                                          <p:val>
                                            <p:strVal val="#ppt_y"/>
                                          </p:val>
                                        </p:tav>
                                      </p:tavLst>
                                    </p:anim>
                                  </p:childTnLst>
                                </p:cTn>
                              </p:par>
                            </p:childTnLst>
                          </p:cTn>
                        </p:par>
                        <p:par>
                          <p:cTn id="39" fill="hold">
                            <p:stCondLst>
                              <p:cond delay="7000"/>
                            </p:stCondLst>
                            <p:childTnLst>
                              <p:par>
                                <p:cTn id="40" presetID="47" presetClass="entr" presetSubtype="0" fill="hold" nodeType="afterEffect">
                                  <p:stCondLst>
                                    <p:cond delay="0"/>
                                  </p:stCondLst>
                                  <p:childTnLst>
                                    <p:set>
                                      <p:cBhvr>
                                        <p:cTn id="41" dur="1" fill="hold">
                                          <p:stCondLst>
                                            <p:cond delay="0"/>
                                          </p:stCondLst>
                                        </p:cTn>
                                        <p:tgtEl>
                                          <p:spTgt spid="31755"/>
                                        </p:tgtEl>
                                        <p:attrNameLst>
                                          <p:attrName>style.visibility</p:attrName>
                                        </p:attrNameLst>
                                      </p:cBhvr>
                                      <p:to>
                                        <p:strVal val="visible"/>
                                      </p:to>
                                    </p:set>
                                    <p:animEffect transition="in" filter="fade">
                                      <p:cBhvr>
                                        <p:cTn id="42" dur="1000"/>
                                        <p:tgtEl>
                                          <p:spTgt spid="31755"/>
                                        </p:tgtEl>
                                      </p:cBhvr>
                                    </p:animEffect>
                                    <p:anim calcmode="lin" valueType="num">
                                      <p:cBhvr>
                                        <p:cTn id="43" dur="1000" fill="hold"/>
                                        <p:tgtEl>
                                          <p:spTgt spid="31755"/>
                                        </p:tgtEl>
                                        <p:attrNameLst>
                                          <p:attrName>ppt_x</p:attrName>
                                        </p:attrNameLst>
                                      </p:cBhvr>
                                      <p:tavLst>
                                        <p:tav tm="0">
                                          <p:val>
                                            <p:strVal val="#ppt_x"/>
                                          </p:val>
                                        </p:tav>
                                        <p:tav tm="100000">
                                          <p:val>
                                            <p:strVal val="#ppt_x"/>
                                          </p:val>
                                        </p:tav>
                                      </p:tavLst>
                                    </p:anim>
                                    <p:anim calcmode="lin" valueType="num">
                                      <p:cBhvr>
                                        <p:cTn id="44" dur="1000" fill="hold"/>
                                        <p:tgtEl>
                                          <p:spTgt spid="31755"/>
                                        </p:tgtEl>
                                        <p:attrNameLst>
                                          <p:attrName>ppt_y</p:attrName>
                                        </p:attrNameLst>
                                      </p:cBhvr>
                                      <p:tavLst>
                                        <p:tav tm="0">
                                          <p:val>
                                            <p:strVal val="#ppt_y-.1"/>
                                          </p:val>
                                        </p:tav>
                                        <p:tav tm="100000">
                                          <p:val>
                                            <p:strVal val="#ppt_y"/>
                                          </p:val>
                                        </p:tav>
                                      </p:tavLst>
                                    </p:anim>
                                  </p:childTnLst>
                                </p:cTn>
                              </p:par>
                            </p:childTnLst>
                          </p:cTn>
                        </p:par>
                        <p:par>
                          <p:cTn id="45" fill="hold">
                            <p:stCondLst>
                              <p:cond delay="8000"/>
                            </p:stCondLst>
                            <p:childTnLst>
                              <p:par>
                                <p:cTn id="46" presetID="47" presetClass="entr" presetSubtype="0" fill="hold" nodeType="afterEffect">
                                  <p:stCondLst>
                                    <p:cond delay="0"/>
                                  </p:stCondLst>
                                  <p:childTnLst>
                                    <p:set>
                                      <p:cBhvr>
                                        <p:cTn id="47" dur="1" fill="hold">
                                          <p:stCondLst>
                                            <p:cond delay="0"/>
                                          </p:stCondLst>
                                        </p:cTn>
                                        <p:tgtEl>
                                          <p:spTgt spid="31756"/>
                                        </p:tgtEl>
                                        <p:attrNameLst>
                                          <p:attrName>style.visibility</p:attrName>
                                        </p:attrNameLst>
                                      </p:cBhvr>
                                      <p:to>
                                        <p:strVal val="visible"/>
                                      </p:to>
                                    </p:set>
                                    <p:animEffect transition="in" filter="fade">
                                      <p:cBhvr>
                                        <p:cTn id="48" dur="1000"/>
                                        <p:tgtEl>
                                          <p:spTgt spid="31756"/>
                                        </p:tgtEl>
                                      </p:cBhvr>
                                    </p:animEffect>
                                    <p:anim calcmode="lin" valueType="num">
                                      <p:cBhvr>
                                        <p:cTn id="49" dur="1000" fill="hold"/>
                                        <p:tgtEl>
                                          <p:spTgt spid="31756"/>
                                        </p:tgtEl>
                                        <p:attrNameLst>
                                          <p:attrName>ppt_x</p:attrName>
                                        </p:attrNameLst>
                                      </p:cBhvr>
                                      <p:tavLst>
                                        <p:tav tm="0">
                                          <p:val>
                                            <p:strVal val="#ppt_x"/>
                                          </p:val>
                                        </p:tav>
                                        <p:tav tm="100000">
                                          <p:val>
                                            <p:strVal val="#ppt_x"/>
                                          </p:val>
                                        </p:tav>
                                      </p:tavLst>
                                    </p:anim>
                                    <p:anim calcmode="lin" valueType="num">
                                      <p:cBhvr>
                                        <p:cTn id="50" dur="1000" fill="hold"/>
                                        <p:tgtEl>
                                          <p:spTgt spid="31756"/>
                                        </p:tgtEl>
                                        <p:attrNameLst>
                                          <p:attrName>ppt_y</p:attrName>
                                        </p:attrNameLst>
                                      </p:cBhvr>
                                      <p:tavLst>
                                        <p:tav tm="0">
                                          <p:val>
                                            <p:strVal val="#ppt_y-.1"/>
                                          </p:val>
                                        </p:tav>
                                        <p:tav tm="100000">
                                          <p:val>
                                            <p:strVal val="#ppt_y"/>
                                          </p:val>
                                        </p:tav>
                                      </p:tavLst>
                                    </p:anim>
                                  </p:childTnLst>
                                </p:cTn>
                              </p:par>
                            </p:childTnLst>
                          </p:cTn>
                        </p:par>
                        <p:par>
                          <p:cTn id="51" fill="hold">
                            <p:stCondLst>
                              <p:cond delay="9000"/>
                            </p:stCondLst>
                            <p:childTnLst>
                              <p:par>
                                <p:cTn id="52" presetID="47" presetClass="entr" presetSubtype="0" fill="hold" nodeType="afterEffect">
                                  <p:stCondLst>
                                    <p:cond delay="0"/>
                                  </p:stCondLst>
                                  <p:childTnLst>
                                    <p:set>
                                      <p:cBhvr>
                                        <p:cTn id="53" dur="1" fill="hold">
                                          <p:stCondLst>
                                            <p:cond delay="0"/>
                                          </p:stCondLst>
                                        </p:cTn>
                                        <p:tgtEl>
                                          <p:spTgt spid="31757"/>
                                        </p:tgtEl>
                                        <p:attrNameLst>
                                          <p:attrName>style.visibility</p:attrName>
                                        </p:attrNameLst>
                                      </p:cBhvr>
                                      <p:to>
                                        <p:strVal val="visible"/>
                                      </p:to>
                                    </p:set>
                                    <p:animEffect transition="in" filter="fade">
                                      <p:cBhvr>
                                        <p:cTn id="54" dur="1000"/>
                                        <p:tgtEl>
                                          <p:spTgt spid="31757"/>
                                        </p:tgtEl>
                                      </p:cBhvr>
                                    </p:animEffect>
                                    <p:anim calcmode="lin" valueType="num">
                                      <p:cBhvr>
                                        <p:cTn id="55" dur="1000" fill="hold"/>
                                        <p:tgtEl>
                                          <p:spTgt spid="31757"/>
                                        </p:tgtEl>
                                        <p:attrNameLst>
                                          <p:attrName>ppt_x</p:attrName>
                                        </p:attrNameLst>
                                      </p:cBhvr>
                                      <p:tavLst>
                                        <p:tav tm="0">
                                          <p:val>
                                            <p:strVal val="#ppt_x"/>
                                          </p:val>
                                        </p:tav>
                                        <p:tav tm="100000">
                                          <p:val>
                                            <p:strVal val="#ppt_x"/>
                                          </p:val>
                                        </p:tav>
                                      </p:tavLst>
                                    </p:anim>
                                    <p:anim calcmode="lin" valueType="num">
                                      <p:cBhvr>
                                        <p:cTn id="56" dur="1000" fill="hold"/>
                                        <p:tgtEl>
                                          <p:spTgt spid="31757"/>
                                        </p:tgtEl>
                                        <p:attrNameLst>
                                          <p:attrName>ppt_y</p:attrName>
                                        </p:attrNameLst>
                                      </p:cBhvr>
                                      <p:tavLst>
                                        <p:tav tm="0">
                                          <p:val>
                                            <p:strVal val="#ppt_y-.1"/>
                                          </p:val>
                                        </p:tav>
                                        <p:tav tm="100000">
                                          <p:val>
                                            <p:strVal val="#ppt_y"/>
                                          </p:val>
                                        </p:tav>
                                      </p:tavLst>
                                    </p:anim>
                                  </p:childTnLst>
                                </p:cTn>
                              </p:par>
                            </p:childTnLst>
                          </p:cTn>
                        </p:par>
                        <p:par>
                          <p:cTn id="57" fill="hold">
                            <p:stCondLst>
                              <p:cond delay="10000"/>
                            </p:stCondLst>
                            <p:childTnLst>
                              <p:par>
                                <p:cTn id="58" presetID="47" presetClass="entr" presetSubtype="0" fill="hold" nodeType="after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fade">
                                      <p:cBhvr>
                                        <p:cTn id="60" dur="1000"/>
                                        <p:tgtEl>
                                          <p:spTgt spid="11"/>
                                        </p:tgtEl>
                                      </p:cBhvr>
                                    </p:animEffect>
                                    <p:anim calcmode="lin" valueType="num">
                                      <p:cBhvr>
                                        <p:cTn id="61" dur="1000" fill="hold"/>
                                        <p:tgtEl>
                                          <p:spTgt spid="11"/>
                                        </p:tgtEl>
                                        <p:attrNameLst>
                                          <p:attrName>ppt_x</p:attrName>
                                        </p:attrNameLst>
                                      </p:cBhvr>
                                      <p:tavLst>
                                        <p:tav tm="0">
                                          <p:val>
                                            <p:strVal val="#ppt_x"/>
                                          </p:val>
                                        </p:tav>
                                        <p:tav tm="100000">
                                          <p:val>
                                            <p:strVal val="#ppt_x"/>
                                          </p:val>
                                        </p:tav>
                                      </p:tavLst>
                                    </p:anim>
                                    <p:anim calcmode="lin" valueType="num">
                                      <p:cBhvr>
                                        <p:cTn id="62"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396" name="Google Shape;396;p32"/>
          <p:cNvSpPr txBox="1">
            <a:spLocks noGrp="1"/>
          </p:cNvSpPr>
          <p:nvPr>
            <p:ph type="sldNum" idx="12"/>
          </p:nvPr>
        </p:nvSpPr>
        <p:spPr>
          <a:xfrm>
            <a:off x="5638230" y="7602600"/>
            <a:ext cx="610740" cy="626400"/>
          </a:xfrm>
          <a:prstGeom prst="rect">
            <a:avLst/>
          </a:prstGeom>
        </p:spPr>
        <p:txBody>
          <a:bodyPr spcFirstLastPara="1" wrap="square" lIns="128712" tIns="128712" rIns="128712" bIns="128712" anchor="t" anchorCtr="0">
            <a:noAutofit/>
          </a:bodyPr>
          <a:lstStyle/>
          <a:p>
            <a:fld id="{00000000-1234-1234-1234-123412341234}" type="slidenum">
              <a:rPr lang="en"/>
              <a:pPr/>
              <a:t>8</a:t>
            </a:fld>
            <a:endParaRPr/>
          </a:p>
        </p:txBody>
      </p:sp>
      <p:sp>
        <p:nvSpPr>
          <p:cNvPr id="6" name="TextBox 8"/>
          <p:cNvSpPr txBox="1">
            <a:spLocks noChangeArrowheads="1"/>
          </p:cNvSpPr>
          <p:nvPr/>
        </p:nvSpPr>
        <p:spPr bwMode="auto">
          <a:xfrm>
            <a:off x="35084" y="2167290"/>
            <a:ext cx="12184380" cy="1593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4936" tIns="57468" rIns="114936" bIns="57468">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eaLnBrk="1" hangingPunct="1"/>
            <a:r>
              <a:rPr lang="en-US" altLang="vi-VN" dirty="0" err="1">
                <a:latin typeface="Times New Roman" pitchFamily="18" charset="0"/>
                <a:cs typeface="Times New Roman" pitchFamily="18" charset="0"/>
              </a:rPr>
              <a:t>Bôi</a:t>
            </a:r>
            <a:r>
              <a:rPr lang="en-US" altLang="vi-VN" dirty="0">
                <a:latin typeface="Times New Roman" pitchFamily="18" charset="0"/>
                <a:cs typeface="Times New Roman" pitchFamily="18" charset="0"/>
              </a:rPr>
              <a:t> </a:t>
            </a:r>
            <a:r>
              <a:rPr lang="en-US" altLang="vi-VN" dirty="0" err="1">
                <a:latin typeface="Times New Roman" pitchFamily="18" charset="0"/>
                <a:cs typeface="Times New Roman" pitchFamily="18" charset="0"/>
              </a:rPr>
              <a:t>đen</a:t>
            </a:r>
            <a:r>
              <a:rPr lang="en-US" altLang="vi-VN" dirty="0">
                <a:latin typeface="Times New Roman" pitchFamily="18" charset="0"/>
                <a:cs typeface="Times New Roman" pitchFamily="18" charset="0"/>
              </a:rPr>
              <a:t> </a:t>
            </a:r>
            <a:r>
              <a:rPr lang="en-US" altLang="vi-VN" dirty="0" err="1">
                <a:latin typeface="Times New Roman" pitchFamily="18" charset="0"/>
                <a:cs typeface="Times New Roman" pitchFamily="18" charset="0"/>
              </a:rPr>
              <a:t>đoạn</a:t>
            </a:r>
            <a:r>
              <a:rPr lang="en-US" altLang="vi-VN" dirty="0">
                <a:latin typeface="Times New Roman" pitchFamily="18" charset="0"/>
                <a:cs typeface="Times New Roman" pitchFamily="18" charset="0"/>
              </a:rPr>
              <a:t> </a:t>
            </a:r>
            <a:r>
              <a:rPr lang="en-US" altLang="vi-VN" dirty="0" err="1">
                <a:latin typeface="Times New Roman" pitchFamily="18" charset="0"/>
                <a:cs typeface="Times New Roman" pitchFamily="18" charset="0"/>
              </a:rPr>
              <a:t>văn</a:t>
            </a:r>
            <a:r>
              <a:rPr lang="en-US" altLang="vi-VN" dirty="0">
                <a:latin typeface="Times New Roman" pitchFamily="18" charset="0"/>
                <a:cs typeface="Times New Roman" pitchFamily="18" charset="0"/>
              </a:rPr>
              <a:t> </a:t>
            </a:r>
            <a:r>
              <a:rPr lang="en-US" altLang="vi-VN" dirty="0" err="1">
                <a:latin typeface="Times New Roman" pitchFamily="18" charset="0"/>
                <a:cs typeface="Times New Roman" pitchFamily="18" charset="0"/>
              </a:rPr>
              <a:t>bản</a:t>
            </a:r>
            <a:r>
              <a:rPr lang="en-US" altLang="vi-VN" dirty="0">
                <a:latin typeface="Times New Roman" pitchFamily="18" charset="0"/>
                <a:cs typeface="Times New Roman" pitchFamily="18" charset="0"/>
              </a:rPr>
              <a:t>, </a:t>
            </a:r>
            <a:r>
              <a:rPr lang="en-US" altLang="vi-VN" dirty="0" err="1">
                <a:latin typeface="Times New Roman" pitchFamily="18" charset="0"/>
                <a:cs typeface="Times New Roman" pitchFamily="18" charset="0"/>
              </a:rPr>
              <a:t>sau</a:t>
            </a:r>
            <a:r>
              <a:rPr lang="en-US" altLang="vi-VN" dirty="0">
                <a:latin typeface="Times New Roman" pitchFamily="18" charset="0"/>
                <a:cs typeface="Times New Roman" pitchFamily="18" charset="0"/>
              </a:rPr>
              <a:t> </a:t>
            </a:r>
            <a:r>
              <a:rPr lang="en-US" altLang="vi-VN" dirty="0" err="1">
                <a:latin typeface="Times New Roman" pitchFamily="18" charset="0"/>
                <a:cs typeface="Times New Roman" pitchFamily="18" charset="0"/>
              </a:rPr>
              <a:t>đó</a:t>
            </a:r>
            <a:r>
              <a:rPr lang="en-US" altLang="vi-VN" dirty="0" smtClean="0">
                <a:latin typeface="Times New Roman" pitchFamily="18" charset="0"/>
                <a:cs typeface="Times New Roman" pitchFamily="18" charset="0"/>
              </a:rPr>
              <a:t>:</a:t>
            </a:r>
          </a:p>
          <a:p>
            <a:pPr eaLnBrk="1" hangingPunct="1"/>
            <a:endParaRPr lang="en-US" altLang="vi-VN" dirty="0">
              <a:latin typeface="Times New Roman" pitchFamily="18" charset="0"/>
              <a:cs typeface="Times New Roman" pitchFamily="18" charset="0"/>
            </a:endParaRPr>
          </a:p>
          <a:p>
            <a:pPr eaLnBrk="1" hangingPunct="1"/>
            <a:r>
              <a:rPr lang="en-US" altLang="vi-VN" dirty="0">
                <a:latin typeface="Times New Roman" pitchFamily="18" charset="0"/>
                <a:cs typeface="Times New Roman" pitchFamily="18" charset="0"/>
              </a:rPr>
              <a:t>- </a:t>
            </a:r>
            <a:r>
              <a:rPr lang="en-US" altLang="vi-VN" dirty="0" err="1">
                <a:latin typeface="Times New Roman" pitchFamily="18" charset="0"/>
                <a:cs typeface="Times New Roman" pitchFamily="18" charset="0"/>
              </a:rPr>
              <a:t>Nháy</a:t>
            </a:r>
            <a:r>
              <a:rPr lang="en-US" altLang="vi-VN" dirty="0">
                <a:latin typeface="Times New Roman" pitchFamily="18" charset="0"/>
                <a:cs typeface="Times New Roman" pitchFamily="18" charset="0"/>
              </a:rPr>
              <a:t> </a:t>
            </a:r>
            <a:r>
              <a:rPr lang="en-US" altLang="vi-VN" dirty="0" err="1">
                <a:latin typeface="Times New Roman" pitchFamily="18" charset="0"/>
                <a:cs typeface="Times New Roman" pitchFamily="18" charset="0"/>
              </a:rPr>
              <a:t>vào</a:t>
            </a:r>
            <a:r>
              <a:rPr lang="en-US" altLang="vi-VN" dirty="0">
                <a:latin typeface="Times New Roman" pitchFamily="18" charset="0"/>
                <a:cs typeface="Times New Roman" pitchFamily="18" charset="0"/>
              </a:rPr>
              <a:t> </a:t>
            </a:r>
            <a:r>
              <a:rPr lang="en-US" altLang="vi-VN" dirty="0" err="1">
                <a:latin typeface="Times New Roman" pitchFamily="18" charset="0"/>
                <a:cs typeface="Times New Roman" pitchFamily="18" charset="0"/>
              </a:rPr>
              <a:t>nút</a:t>
            </a:r>
            <a:r>
              <a:rPr lang="en-US" altLang="vi-VN" dirty="0">
                <a:latin typeface="Times New Roman" pitchFamily="18" charset="0"/>
                <a:cs typeface="Times New Roman" pitchFamily="18" charset="0"/>
              </a:rPr>
              <a:t> </a:t>
            </a:r>
            <a:r>
              <a:rPr lang="en-US" altLang="vi-VN" dirty="0" err="1">
                <a:latin typeface="Times New Roman" pitchFamily="18" charset="0"/>
                <a:cs typeface="Times New Roman" pitchFamily="18" charset="0"/>
              </a:rPr>
              <a:t>lệnh</a:t>
            </a:r>
            <a:r>
              <a:rPr lang="en-US" altLang="vi-VN" dirty="0">
                <a:latin typeface="Times New Roman" pitchFamily="18" charset="0"/>
                <a:cs typeface="Times New Roman" pitchFamily="18" charset="0"/>
              </a:rPr>
              <a:t>       </a:t>
            </a:r>
            <a:r>
              <a:rPr lang="en-US" altLang="vi-VN" dirty="0" smtClean="0">
                <a:latin typeface="Times New Roman" pitchFamily="18" charset="0"/>
                <a:cs typeface="Times New Roman" pitchFamily="18" charset="0"/>
              </a:rPr>
              <a:t>  </a:t>
            </a:r>
            <a:r>
              <a:rPr lang="vi-VN" altLang="vi-VN" dirty="0" smtClean="0">
                <a:latin typeface="Times New Roman" pitchFamily="18" charset="0"/>
                <a:cs typeface="Times New Roman" pitchFamily="18" charset="0"/>
              </a:rPr>
              <a:t>để</a:t>
            </a:r>
            <a:r>
              <a:rPr lang="en-US" altLang="vi-VN" dirty="0" smtClean="0">
                <a:latin typeface="Times New Roman" pitchFamily="18" charset="0"/>
                <a:cs typeface="Times New Roman" pitchFamily="18" charset="0"/>
              </a:rPr>
              <a:t> </a:t>
            </a:r>
            <a:r>
              <a:rPr lang="en-US" altLang="vi-VN" dirty="0">
                <a:latin typeface="Times New Roman" pitchFamily="18" charset="0"/>
                <a:cs typeface="Times New Roman" pitchFamily="18" charset="0"/>
              </a:rPr>
              <a:t>t</a:t>
            </a:r>
            <a:r>
              <a:rPr lang="vi-VN" altLang="vi-VN" dirty="0">
                <a:latin typeface="Times New Roman" pitchFamily="18" charset="0"/>
                <a:cs typeface="Times New Roman" pitchFamily="18" charset="0"/>
              </a:rPr>
              <a:t>ă</a:t>
            </a:r>
            <a:r>
              <a:rPr lang="en-US" altLang="vi-VN" dirty="0" err="1">
                <a:latin typeface="Times New Roman" pitchFamily="18" charset="0"/>
                <a:cs typeface="Times New Roman" pitchFamily="18" charset="0"/>
              </a:rPr>
              <a:t>ng</a:t>
            </a:r>
            <a:r>
              <a:rPr lang="en-US" altLang="vi-VN" dirty="0">
                <a:latin typeface="Times New Roman" pitchFamily="18" charset="0"/>
                <a:cs typeface="Times New Roman" pitchFamily="18" charset="0"/>
              </a:rPr>
              <a:t> </a:t>
            </a:r>
            <a:r>
              <a:rPr lang="en-US" altLang="vi-VN" dirty="0" err="1">
                <a:latin typeface="Times New Roman" pitchFamily="18" charset="0"/>
                <a:cs typeface="Times New Roman" pitchFamily="18" charset="0"/>
              </a:rPr>
              <a:t>kích</a:t>
            </a:r>
            <a:r>
              <a:rPr lang="en-US" altLang="vi-VN" dirty="0">
                <a:latin typeface="Times New Roman" pitchFamily="18" charset="0"/>
                <a:cs typeface="Times New Roman" pitchFamily="18" charset="0"/>
              </a:rPr>
              <a:t> </a:t>
            </a:r>
            <a:r>
              <a:rPr lang="en-US" altLang="vi-VN" dirty="0" err="1">
                <a:latin typeface="Times New Roman" pitchFamily="18" charset="0"/>
                <a:cs typeface="Times New Roman" pitchFamily="18" charset="0"/>
              </a:rPr>
              <a:t>th</a:t>
            </a:r>
            <a:r>
              <a:rPr lang="vi-VN" altLang="vi-VN" dirty="0">
                <a:latin typeface="Times New Roman" pitchFamily="18" charset="0"/>
                <a:cs typeface="Times New Roman" pitchFamily="18" charset="0"/>
              </a:rPr>
              <a:t>ước</a:t>
            </a:r>
            <a:r>
              <a:rPr lang="en-US" altLang="vi-VN" dirty="0">
                <a:latin typeface="Times New Roman" pitchFamily="18" charset="0"/>
                <a:cs typeface="Times New Roman" pitchFamily="18" charset="0"/>
              </a:rPr>
              <a:t> </a:t>
            </a:r>
            <a:r>
              <a:rPr lang="en-US" altLang="vi-VN" dirty="0" err="1">
                <a:latin typeface="Times New Roman" pitchFamily="18" charset="0"/>
                <a:cs typeface="Times New Roman" pitchFamily="18" charset="0"/>
              </a:rPr>
              <a:t>thụt</a:t>
            </a:r>
            <a:r>
              <a:rPr lang="en-US" altLang="vi-VN" dirty="0">
                <a:latin typeface="Times New Roman" pitchFamily="18" charset="0"/>
                <a:cs typeface="Times New Roman" pitchFamily="18" charset="0"/>
              </a:rPr>
              <a:t> </a:t>
            </a:r>
            <a:r>
              <a:rPr lang="en-US" altLang="vi-VN" dirty="0" err="1">
                <a:latin typeface="Times New Roman" pitchFamily="18" charset="0"/>
                <a:cs typeface="Times New Roman" pitchFamily="18" charset="0"/>
              </a:rPr>
              <a:t>lề</a:t>
            </a:r>
            <a:r>
              <a:rPr lang="en-US" altLang="vi-VN" dirty="0">
                <a:latin typeface="Times New Roman" pitchFamily="18" charset="0"/>
                <a:cs typeface="Times New Roman" pitchFamily="18" charset="0"/>
              </a:rPr>
              <a:t> </a:t>
            </a:r>
          </a:p>
        </p:txBody>
      </p:sp>
      <p:sp>
        <p:nvSpPr>
          <p:cNvPr id="7" name="TextBox 9"/>
          <p:cNvSpPr txBox="1">
            <a:spLocks noChangeArrowheads="1"/>
          </p:cNvSpPr>
          <p:nvPr/>
        </p:nvSpPr>
        <p:spPr bwMode="auto">
          <a:xfrm>
            <a:off x="81977" y="3987216"/>
            <a:ext cx="12184380" cy="608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4936" tIns="57468" rIns="114936" bIns="57468">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eaLnBrk="1" hangingPunct="1"/>
            <a:r>
              <a:rPr lang="en-US" altLang="vi-VN" dirty="0">
                <a:latin typeface="Times New Roman" pitchFamily="18" charset="0"/>
                <a:cs typeface="Times New Roman" pitchFamily="18" charset="0"/>
              </a:rPr>
              <a:t>- </a:t>
            </a:r>
            <a:r>
              <a:rPr lang="en-US" altLang="vi-VN" dirty="0" err="1">
                <a:latin typeface="Times New Roman" pitchFamily="18" charset="0"/>
                <a:cs typeface="Times New Roman" pitchFamily="18" charset="0"/>
              </a:rPr>
              <a:t>Nháy</a:t>
            </a:r>
            <a:r>
              <a:rPr lang="en-US" altLang="vi-VN" dirty="0">
                <a:latin typeface="Times New Roman" pitchFamily="18" charset="0"/>
                <a:cs typeface="Times New Roman" pitchFamily="18" charset="0"/>
              </a:rPr>
              <a:t> </a:t>
            </a:r>
            <a:r>
              <a:rPr lang="en-US" altLang="vi-VN" dirty="0" err="1">
                <a:latin typeface="Times New Roman" pitchFamily="18" charset="0"/>
                <a:cs typeface="Times New Roman" pitchFamily="18" charset="0"/>
              </a:rPr>
              <a:t>vào</a:t>
            </a:r>
            <a:r>
              <a:rPr lang="en-US" altLang="vi-VN" dirty="0">
                <a:latin typeface="Times New Roman" pitchFamily="18" charset="0"/>
                <a:cs typeface="Times New Roman" pitchFamily="18" charset="0"/>
              </a:rPr>
              <a:t> </a:t>
            </a:r>
            <a:r>
              <a:rPr lang="en-US" altLang="vi-VN" dirty="0" err="1">
                <a:latin typeface="Times New Roman" pitchFamily="18" charset="0"/>
                <a:cs typeface="Times New Roman" pitchFamily="18" charset="0"/>
              </a:rPr>
              <a:t>nút</a:t>
            </a:r>
            <a:r>
              <a:rPr lang="en-US" altLang="vi-VN" dirty="0">
                <a:latin typeface="Times New Roman" pitchFamily="18" charset="0"/>
                <a:cs typeface="Times New Roman" pitchFamily="18" charset="0"/>
              </a:rPr>
              <a:t> </a:t>
            </a:r>
            <a:r>
              <a:rPr lang="en-US" altLang="vi-VN" dirty="0" err="1">
                <a:latin typeface="Times New Roman" pitchFamily="18" charset="0"/>
                <a:cs typeface="Times New Roman" pitchFamily="18" charset="0"/>
              </a:rPr>
              <a:t>lệnh</a:t>
            </a:r>
            <a:r>
              <a:rPr lang="en-US" altLang="vi-VN" dirty="0">
                <a:latin typeface="Times New Roman" pitchFamily="18" charset="0"/>
                <a:cs typeface="Times New Roman" pitchFamily="18" charset="0"/>
              </a:rPr>
              <a:t>       </a:t>
            </a:r>
            <a:r>
              <a:rPr lang="en-US" altLang="vi-VN" dirty="0" smtClean="0">
                <a:latin typeface="Times New Roman" pitchFamily="18" charset="0"/>
                <a:cs typeface="Times New Roman" pitchFamily="18" charset="0"/>
              </a:rPr>
              <a:t> </a:t>
            </a:r>
            <a:r>
              <a:rPr lang="vi-VN" altLang="vi-VN" dirty="0" smtClean="0">
                <a:latin typeface="Times New Roman" pitchFamily="18" charset="0"/>
                <a:cs typeface="Times New Roman" pitchFamily="18" charset="0"/>
              </a:rPr>
              <a:t>để</a:t>
            </a:r>
            <a:r>
              <a:rPr lang="en-US" altLang="vi-VN" dirty="0" smtClean="0">
                <a:latin typeface="Times New Roman" pitchFamily="18" charset="0"/>
                <a:cs typeface="Times New Roman" pitchFamily="18" charset="0"/>
              </a:rPr>
              <a:t> </a:t>
            </a:r>
            <a:r>
              <a:rPr lang="en-US" altLang="vi-VN" dirty="0" err="1">
                <a:latin typeface="Times New Roman" pitchFamily="18" charset="0"/>
                <a:cs typeface="Times New Roman" pitchFamily="18" charset="0"/>
              </a:rPr>
              <a:t>giảm</a:t>
            </a:r>
            <a:r>
              <a:rPr lang="en-US" altLang="vi-VN" dirty="0">
                <a:latin typeface="Times New Roman" pitchFamily="18" charset="0"/>
                <a:cs typeface="Times New Roman" pitchFamily="18" charset="0"/>
              </a:rPr>
              <a:t> </a:t>
            </a:r>
            <a:r>
              <a:rPr lang="en-US" altLang="vi-VN" dirty="0" err="1">
                <a:latin typeface="Times New Roman" pitchFamily="18" charset="0"/>
                <a:cs typeface="Times New Roman" pitchFamily="18" charset="0"/>
              </a:rPr>
              <a:t>kích</a:t>
            </a:r>
            <a:r>
              <a:rPr lang="en-US" altLang="vi-VN" dirty="0">
                <a:latin typeface="Times New Roman" pitchFamily="18" charset="0"/>
                <a:cs typeface="Times New Roman" pitchFamily="18" charset="0"/>
              </a:rPr>
              <a:t> </a:t>
            </a:r>
            <a:r>
              <a:rPr lang="en-US" altLang="vi-VN" dirty="0" err="1">
                <a:latin typeface="Times New Roman" pitchFamily="18" charset="0"/>
                <a:cs typeface="Times New Roman" pitchFamily="18" charset="0"/>
              </a:rPr>
              <a:t>th</a:t>
            </a:r>
            <a:r>
              <a:rPr lang="vi-VN" altLang="vi-VN" dirty="0">
                <a:latin typeface="Times New Roman" pitchFamily="18" charset="0"/>
                <a:cs typeface="Times New Roman" pitchFamily="18" charset="0"/>
              </a:rPr>
              <a:t>ước</a:t>
            </a:r>
            <a:r>
              <a:rPr lang="en-US" altLang="vi-VN" dirty="0">
                <a:latin typeface="Times New Roman" pitchFamily="18" charset="0"/>
                <a:cs typeface="Times New Roman" pitchFamily="18" charset="0"/>
              </a:rPr>
              <a:t> </a:t>
            </a:r>
            <a:r>
              <a:rPr lang="en-US" altLang="vi-VN" dirty="0" err="1">
                <a:latin typeface="Times New Roman" pitchFamily="18" charset="0"/>
                <a:cs typeface="Times New Roman" pitchFamily="18" charset="0"/>
              </a:rPr>
              <a:t>thụt</a:t>
            </a:r>
            <a:r>
              <a:rPr lang="en-US" altLang="vi-VN" dirty="0">
                <a:latin typeface="Times New Roman" pitchFamily="18" charset="0"/>
                <a:cs typeface="Times New Roman" pitchFamily="18" charset="0"/>
              </a:rPr>
              <a:t> </a:t>
            </a:r>
            <a:r>
              <a:rPr lang="en-US" altLang="vi-VN" dirty="0" err="1">
                <a:latin typeface="Times New Roman" pitchFamily="18" charset="0"/>
                <a:cs typeface="Times New Roman" pitchFamily="18" charset="0"/>
              </a:rPr>
              <a:t>lề</a:t>
            </a:r>
            <a:r>
              <a:rPr lang="en-US" altLang="vi-VN" dirty="0">
                <a:latin typeface="Times New Roman" pitchFamily="18" charset="0"/>
                <a:cs typeface="Times New Roman" pitchFamily="18" charset="0"/>
              </a:rPr>
              <a:t> </a:t>
            </a:r>
          </a:p>
        </p:txBody>
      </p:sp>
      <p:sp>
        <p:nvSpPr>
          <p:cNvPr id="8" name="TextBox 11"/>
          <p:cNvSpPr txBox="1">
            <a:spLocks noChangeArrowheads="1"/>
          </p:cNvSpPr>
          <p:nvPr/>
        </p:nvSpPr>
        <p:spPr bwMode="auto">
          <a:xfrm>
            <a:off x="35083" y="5351931"/>
            <a:ext cx="11699717" cy="1100943"/>
          </a:xfrm>
          <a:prstGeom prst="rect">
            <a:avLst/>
          </a:prstGeom>
          <a:ln/>
        </p:spPr>
        <p:style>
          <a:lnRef idx="1">
            <a:schemeClr val="accent3"/>
          </a:lnRef>
          <a:fillRef idx="3">
            <a:schemeClr val="accent3"/>
          </a:fillRef>
          <a:effectRef idx="2">
            <a:schemeClr val="accent3"/>
          </a:effectRef>
          <a:fontRef idx="minor">
            <a:schemeClr val="lt1"/>
          </a:fontRef>
        </p:style>
        <p:txBody>
          <a:bodyPr wrap="square" lIns="114936" tIns="57468" rIns="114936" bIns="57468">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eaLnBrk="1" hangingPunct="1"/>
            <a:r>
              <a:rPr lang="en-US" altLang="vi-VN" b="1" i="1" dirty="0">
                <a:solidFill>
                  <a:srgbClr val="FF0000"/>
                </a:solidFill>
                <a:latin typeface="Times New Roman" pitchFamily="18" charset="0"/>
                <a:cs typeface="Times New Roman" pitchFamily="18" charset="0"/>
              </a:rPr>
              <a:t>L</a:t>
            </a:r>
            <a:r>
              <a:rPr lang="vi-VN" altLang="vi-VN" b="1" i="1" dirty="0">
                <a:solidFill>
                  <a:srgbClr val="FF0000"/>
                </a:solidFill>
                <a:latin typeface="Times New Roman" pitchFamily="18" charset="0"/>
                <a:cs typeface="Times New Roman" pitchFamily="18" charset="0"/>
              </a:rPr>
              <a:t>ư</a:t>
            </a:r>
            <a:r>
              <a:rPr lang="en-US" altLang="vi-VN" b="1" i="1" dirty="0">
                <a:solidFill>
                  <a:srgbClr val="FF0000"/>
                </a:solidFill>
                <a:latin typeface="Times New Roman" pitchFamily="18" charset="0"/>
                <a:cs typeface="Times New Roman" pitchFamily="18" charset="0"/>
              </a:rPr>
              <a:t>u ý: </a:t>
            </a:r>
            <a:r>
              <a:rPr lang="en-US" altLang="vi-VN" dirty="0" err="1">
                <a:latin typeface="Times New Roman" pitchFamily="18" charset="0"/>
                <a:cs typeface="Times New Roman" pitchFamily="18" charset="0"/>
              </a:rPr>
              <a:t>Có</a:t>
            </a:r>
            <a:r>
              <a:rPr lang="en-US" altLang="vi-VN" dirty="0">
                <a:latin typeface="Times New Roman" pitchFamily="18" charset="0"/>
                <a:cs typeface="Times New Roman" pitchFamily="18" charset="0"/>
              </a:rPr>
              <a:t> </a:t>
            </a:r>
            <a:r>
              <a:rPr lang="en-US" altLang="vi-VN" dirty="0" err="1">
                <a:latin typeface="Times New Roman" pitchFamily="18" charset="0"/>
                <a:cs typeface="Times New Roman" pitchFamily="18" charset="0"/>
              </a:rPr>
              <a:t>thể</a:t>
            </a:r>
            <a:r>
              <a:rPr lang="en-US" altLang="vi-VN" dirty="0">
                <a:latin typeface="Times New Roman" pitchFamily="18" charset="0"/>
                <a:cs typeface="Times New Roman" pitchFamily="18" charset="0"/>
              </a:rPr>
              <a:t> </a:t>
            </a:r>
            <a:r>
              <a:rPr lang="en-US" altLang="vi-VN" dirty="0" err="1">
                <a:latin typeface="Times New Roman" pitchFamily="18" charset="0"/>
                <a:cs typeface="Times New Roman" pitchFamily="18" charset="0"/>
              </a:rPr>
              <a:t>nháy</a:t>
            </a:r>
            <a:r>
              <a:rPr lang="en-US" altLang="vi-VN" dirty="0">
                <a:latin typeface="Times New Roman" pitchFamily="18" charset="0"/>
                <a:cs typeface="Times New Roman" pitchFamily="18" charset="0"/>
              </a:rPr>
              <a:t> </a:t>
            </a:r>
            <a:r>
              <a:rPr lang="en-US" altLang="vi-VN" dirty="0" err="1">
                <a:latin typeface="Times New Roman" pitchFamily="18" charset="0"/>
                <a:cs typeface="Times New Roman" pitchFamily="18" charset="0"/>
              </a:rPr>
              <a:t>vào</a:t>
            </a:r>
            <a:r>
              <a:rPr lang="en-US" altLang="vi-VN" dirty="0">
                <a:latin typeface="Times New Roman" pitchFamily="18" charset="0"/>
                <a:cs typeface="Times New Roman" pitchFamily="18" charset="0"/>
              </a:rPr>
              <a:t> </a:t>
            </a:r>
            <a:r>
              <a:rPr lang="en-US" altLang="vi-VN" dirty="0" err="1">
                <a:latin typeface="Times New Roman" pitchFamily="18" charset="0"/>
                <a:cs typeface="Times New Roman" pitchFamily="18" charset="0"/>
              </a:rPr>
              <a:t>nút</a:t>
            </a:r>
            <a:r>
              <a:rPr lang="en-US" altLang="vi-VN" dirty="0">
                <a:latin typeface="Times New Roman" pitchFamily="18" charset="0"/>
                <a:cs typeface="Times New Roman" pitchFamily="18" charset="0"/>
              </a:rPr>
              <a:t>       </a:t>
            </a:r>
            <a:r>
              <a:rPr lang="en-US" altLang="vi-VN" dirty="0" smtClean="0">
                <a:latin typeface="Times New Roman" pitchFamily="18" charset="0"/>
                <a:cs typeface="Times New Roman" pitchFamily="18" charset="0"/>
              </a:rPr>
              <a:t> </a:t>
            </a:r>
            <a:r>
              <a:rPr lang="en-US" altLang="vi-VN" dirty="0" err="1" smtClean="0">
                <a:latin typeface="Times New Roman" pitchFamily="18" charset="0"/>
                <a:cs typeface="Times New Roman" pitchFamily="18" charset="0"/>
              </a:rPr>
              <a:t>hoặc</a:t>
            </a:r>
            <a:r>
              <a:rPr lang="en-US" altLang="vi-VN" dirty="0" smtClean="0">
                <a:latin typeface="Times New Roman" pitchFamily="18" charset="0"/>
                <a:cs typeface="Times New Roman" pitchFamily="18" charset="0"/>
              </a:rPr>
              <a:t>         </a:t>
            </a:r>
            <a:r>
              <a:rPr lang="en-US" altLang="vi-VN" dirty="0" err="1">
                <a:latin typeface="Times New Roman" pitchFamily="18" charset="0"/>
                <a:cs typeface="Times New Roman" pitchFamily="18" charset="0"/>
              </a:rPr>
              <a:t>một</a:t>
            </a:r>
            <a:r>
              <a:rPr lang="en-US" altLang="vi-VN" dirty="0">
                <a:latin typeface="Times New Roman" pitchFamily="18" charset="0"/>
                <a:cs typeface="Times New Roman" pitchFamily="18" charset="0"/>
              </a:rPr>
              <a:t> </a:t>
            </a:r>
            <a:r>
              <a:rPr lang="en-US" altLang="vi-VN" dirty="0" err="1">
                <a:latin typeface="Times New Roman" pitchFamily="18" charset="0"/>
                <a:cs typeface="Times New Roman" pitchFamily="18" charset="0"/>
              </a:rPr>
              <a:t>hoặc</a:t>
            </a:r>
            <a:r>
              <a:rPr lang="en-US" altLang="vi-VN" dirty="0">
                <a:latin typeface="Times New Roman" pitchFamily="18" charset="0"/>
                <a:cs typeface="Times New Roman" pitchFamily="18" charset="0"/>
              </a:rPr>
              <a:t> </a:t>
            </a:r>
            <a:r>
              <a:rPr lang="en-US" altLang="vi-VN" dirty="0" err="1">
                <a:latin typeface="Times New Roman" pitchFamily="18" charset="0"/>
                <a:cs typeface="Times New Roman" pitchFamily="18" charset="0"/>
              </a:rPr>
              <a:t>nhiều</a:t>
            </a:r>
            <a:r>
              <a:rPr lang="en-US" altLang="vi-VN" dirty="0">
                <a:latin typeface="Times New Roman" pitchFamily="18" charset="0"/>
                <a:cs typeface="Times New Roman" pitchFamily="18" charset="0"/>
              </a:rPr>
              <a:t> </a:t>
            </a:r>
            <a:r>
              <a:rPr lang="en-US" altLang="vi-VN" dirty="0" err="1">
                <a:latin typeface="Times New Roman" pitchFamily="18" charset="0"/>
                <a:cs typeface="Times New Roman" pitchFamily="18" charset="0"/>
              </a:rPr>
              <a:t>lần</a:t>
            </a:r>
            <a:r>
              <a:rPr lang="en-US" altLang="vi-VN" dirty="0">
                <a:latin typeface="Times New Roman" pitchFamily="18" charset="0"/>
                <a:cs typeface="Times New Roman" pitchFamily="18" charset="0"/>
              </a:rPr>
              <a:t> </a:t>
            </a:r>
            <a:r>
              <a:rPr lang="vi-VN" altLang="vi-VN" dirty="0">
                <a:latin typeface="Times New Roman" pitchFamily="18" charset="0"/>
                <a:cs typeface="Times New Roman" pitchFamily="18" charset="0"/>
              </a:rPr>
              <a:t>để</a:t>
            </a:r>
            <a:r>
              <a:rPr lang="en-US" altLang="vi-VN" dirty="0">
                <a:latin typeface="Times New Roman" pitchFamily="18" charset="0"/>
                <a:cs typeface="Times New Roman" pitchFamily="18" charset="0"/>
              </a:rPr>
              <a:t> t</a:t>
            </a:r>
            <a:r>
              <a:rPr lang="vi-VN" altLang="vi-VN" dirty="0">
                <a:latin typeface="Times New Roman" pitchFamily="18" charset="0"/>
                <a:cs typeface="Times New Roman" pitchFamily="18" charset="0"/>
              </a:rPr>
              <a:t>ă</a:t>
            </a:r>
            <a:r>
              <a:rPr lang="en-US" altLang="vi-VN" dirty="0" err="1">
                <a:latin typeface="Times New Roman" pitchFamily="18" charset="0"/>
                <a:cs typeface="Times New Roman" pitchFamily="18" charset="0"/>
              </a:rPr>
              <a:t>ng</a:t>
            </a:r>
            <a:r>
              <a:rPr lang="en-US" altLang="vi-VN" dirty="0">
                <a:latin typeface="Times New Roman" pitchFamily="18" charset="0"/>
                <a:cs typeface="Times New Roman" pitchFamily="18" charset="0"/>
              </a:rPr>
              <a:t> </a:t>
            </a:r>
            <a:r>
              <a:rPr lang="en-US" altLang="vi-VN" dirty="0" err="1">
                <a:latin typeface="Times New Roman" pitchFamily="18" charset="0"/>
                <a:cs typeface="Times New Roman" pitchFamily="18" charset="0"/>
              </a:rPr>
              <a:t>hoặc</a:t>
            </a:r>
            <a:r>
              <a:rPr lang="en-US" altLang="vi-VN" dirty="0">
                <a:latin typeface="Times New Roman" pitchFamily="18" charset="0"/>
                <a:cs typeface="Times New Roman" pitchFamily="18" charset="0"/>
              </a:rPr>
              <a:t> </a:t>
            </a:r>
            <a:r>
              <a:rPr lang="en-US" altLang="vi-VN" dirty="0" err="1">
                <a:latin typeface="Times New Roman" pitchFamily="18" charset="0"/>
                <a:cs typeface="Times New Roman" pitchFamily="18" charset="0"/>
              </a:rPr>
              <a:t>giảm</a:t>
            </a:r>
            <a:r>
              <a:rPr lang="en-US" altLang="vi-VN" dirty="0">
                <a:latin typeface="Times New Roman" pitchFamily="18" charset="0"/>
                <a:cs typeface="Times New Roman" pitchFamily="18" charset="0"/>
              </a:rPr>
              <a:t> </a:t>
            </a:r>
            <a:r>
              <a:rPr lang="en-US" altLang="vi-VN" dirty="0" err="1">
                <a:latin typeface="Times New Roman" pitchFamily="18" charset="0"/>
                <a:cs typeface="Times New Roman" pitchFamily="18" charset="0"/>
              </a:rPr>
              <a:t>kích</a:t>
            </a:r>
            <a:r>
              <a:rPr lang="en-US" altLang="vi-VN" dirty="0">
                <a:latin typeface="Times New Roman" pitchFamily="18" charset="0"/>
                <a:cs typeface="Times New Roman" pitchFamily="18" charset="0"/>
              </a:rPr>
              <a:t> </a:t>
            </a:r>
            <a:r>
              <a:rPr lang="en-US" altLang="vi-VN" dirty="0" err="1">
                <a:latin typeface="Times New Roman" pitchFamily="18" charset="0"/>
                <a:cs typeface="Times New Roman" pitchFamily="18" charset="0"/>
              </a:rPr>
              <a:t>th</a:t>
            </a:r>
            <a:r>
              <a:rPr lang="vi-VN" altLang="vi-VN" dirty="0">
                <a:latin typeface="Times New Roman" pitchFamily="18" charset="0"/>
                <a:cs typeface="Times New Roman" pitchFamily="18" charset="0"/>
              </a:rPr>
              <a:t>ước</a:t>
            </a:r>
            <a:r>
              <a:rPr lang="en-US" altLang="vi-VN" dirty="0">
                <a:latin typeface="Times New Roman" pitchFamily="18" charset="0"/>
                <a:cs typeface="Times New Roman" pitchFamily="18" charset="0"/>
              </a:rPr>
              <a:t> </a:t>
            </a:r>
            <a:r>
              <a:rPr lang="en-US" altLang="vi-VN" dirty="0" err="1">
                <a:latin typeface="Times New Roman" pitchFamily="18" charset="0"/>
                <a:cs typeface="Times New Roman" pitchFamily="18" charset="0"/>
              </a:rPr>
              <a:t>thụt</a:t>
            </a:r>
            <a:r>
              <a:rPr lang="en-US" altLang="vi-VN" dirty="0">
                <a:latin typeface="Times New Roman" pitchFamily="18" charset="0"/>
                <a:cs typeface="Times New Roman" pitchFamily="18" charset="0"/>
              </a:rPr>
              <a:t> </a:t>
            </a:r>
            <a:r>
              <a:rPr lang="en-US" altLang="vi-VN" dirty="0" err="1">
                <a:latin typeface="Times New Roman" pitchFamily="18" charset="0"/>
                <a:cs typeface="Times New Roman" pitchFamily="18" charset="0"/>
              </a:rPr>
              <a:t>lề</a:t>
            </a:r>
            <a:r>
              <a:rPr lang="en-US" altLang="vi-VN" dirty="0">
                <a:latin typeface="Times New Roman" pitchFamily="18" charset="0"/>
                <a:cs typeface="Times New Roman" pitchFamily="18" charset="0"/>
              </a:rPr>
              <a:t>.  </a:t>
            </a:r>
          </a:p>
        </p:txBody>
      </p:sp>
      <p:pic>
        <p:nvPicPr>
          <p:cNvPr id="9"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8945" t="7176" r="59124" b="89021"/>
          <a:stretch/>
        </p:blipFill>
        <p:spPr bwMode="auto">
          <a:xfrm>
            <a:off x="7083669" y="4133850"/>
            <a:ext cx="1603131" cy="1525401"/>
          </a:xfrm>
          <a:prstGeom prst="rect">
            <a:avLst/>
          </a:prstGeom>
          <a:ln w="9525">
            <a:solidFill>
              <a:schemeClr val="tx1"/>
            </a:solidFill>
            <a:miter lim="800000"/>
            <a:headEnd/>
            <a:tailEnd/>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pic>
      <p:pic>
        <p:nvPicPr>
          <p:cNvPr id="1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0759" t="7211" r="57599" b="89012"/>
          <a:stretch/>
        </p:blipFill>
        <p:spPr bwMode="auto">
          <a:xfrm>
            <a:off x="3327700" y="4291466"/>
            <a:ext cx="1448038" cy="1367785"/>
          </a:xfrm>
          <a:prstGeom prst="rect">
            <a:avLst/>
          </a:prstGeom>
          <a:ln w="9525">
            <a:solidFill>
              <a:schemeClr val="tx1"/>
            </a:solidFill>
            <a:miter lim="800000"/>
            <a:headEnd/>
            <a:tailEnd/>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pic>
      <p:pic>
        <p:nvPicPr>
          <p:cNvPr id="11"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0759" t="6250" r="57249" b="88237"/>
          <a:stretch/>
        </p:blipFill>
        <p:spPr bwMode="auto">
          <a:xfrm>
            <a:off x="4775738" y="5364354"/>
            <a:ext cx="617572" cy="701861"/>
          </a:xfrm>
          <a:prstGeom prst="rect">
            <a:avLst/>
          </a:prstGeom>
          <a:ln w="9525">
            <a:solidFill>
              <a:schemeClr val="tx1"/>
            </a:solidFill>
            <a:miter lim="800000"/>
            <a:headEnd/>
            <a:tailEnd/>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pic>
      <p:pic>
        <p:nvPicPr>
          <p:cNvPr id="1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8945" t="6250" r="59411" b="88322"/>
          <a:stretch/>
        </p:blipFill>
        <p:spPr bwMode="auto">
          <a:xfrm>
            <a:off x="6424247" y="5252287"/>
            <a:ext cx="509953" cy="813928"/>
          </a:xfrm>
          <a:prstGeom prst="rect">
            <a:avLst/>
          </a:prstGeom>
          <a:ln w="9525">
            <a:solidFill>
              <a:schemeClr val="tx1"/>
            </a:solidFill>
            <a:miter lim="800000"/>
            <a:headEnd/>
            <a:tailEnd/>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pic>
      <p:sp>
        <p:nvSpPr>
          <p:cNvPr id="13" name="TextBox 12"/>
          <p:cNvSpPr txBox="1"/>
          <p:nvPr/>
        </p:nvSpPr>
        <p:spPr>
          <a:xfrm>
            <a:off x="1122441" y="897091"/>
            <a:ext cx="9525000" cy="923320"/>
          </a:xfrm>
          <a:prstGeom prst="rect">
            <a:avLst/>
          </a:prstGeom>
          <a:noFill/>
        </p:spPr>
        <p:txBody>
          <a:bodyPr wrap="square" lIns="91430" tIns="45715" rIns="91430" bIns="45715" rtlCol="0">
            <a:spAutoFit/>
          </a:bodyPr>
          <a:lstStyle/>
          <a:p>
            <a:pPr algn="ctr"/>
            <a:r>
              <a:rPr lang="en-US" sz="5400" b="1" dirty="0">
                <a:latin typeface="Times New Roman" pitchFamily="18" charset="0"/>
                <a:cs typeface="Times New Roman" pitchFamily="18" charset="0"/>
              </a:rPr>
              <a:t>1. </a:t>
            </a:r>
            <a:r>
              <a:rPr lang="en-US" sz="5400" b="1" dirty="0" err="1">
                <a:latin typeface="Times New Roman" pitchFamily="18" charset="0"/>
                <a:cs typeface="Times New Roman" pitchFamily="18" charset="0"/>
              </a:rPr>
              <a:t>Thụt</a:t>
            </a:r>
            <a:r>
              <a:rPr lang="en-US" sz="5400" b="1" dirty="0">
                <a:latin typeface="Times New Roman" pitchFamily="18" charset="0"/>
                <a:cs typeface="Times New Roman" pitchFamily="18" charset="0"/>
              </a:rPr>
              <a:t> </a:t>
            </a:r>
            <a:r>
              <a:rPr lang="en-US" sz="5400" b="1" dirty="0" err="1">
                <a:latin typeface="Times New Roman" pitchFamily="18" charset="0"/>
                <a:cs typeface="Times New Roman" pitchFamily="18" charset="0"/>
              </a:rPr>
              <a:t>lề</a:t>
            </a:r>
            <a:r>
              <a:rPr lang="en-US" sz="5400" b="1" dirty="0">
                <a:latin typeface="Times New Roman" pitchFamily="18" charset="0"/>
                <a:cs typeface="Times New Roman" pitchFamily="18" charset="0"/>
              </a:rPr>
              <a:t> </a:t>
            </a:r>
            <a:r>
              <a:rPr lang="en-US" sz="5400" b="1" dirty="0" err="1">
                <a:latin typeface="Times New Roman" pitchFamily="18" charset="0"/>
                <a:cs typeface="Times New Roman" pitchFamily="18" charset="0"/>
              </a:rPr>
              <a:t>đoạn</a:t>
            </a:r>
            <a:r>
              <a:rPr lang="en-US" sz="5400" b="1" dirty="0">
                <a:latin typeface="Times New Roman" pitchFamily="18" charset="0"/>
                <a:cs typeface="Times New Roman" pitchFamily="18" charset="0"/>
              </a:rPr>
              <a:t> </a:t>
            </a:r>
            <a:r>
              <a:rPr lang="en-US" sz="5400" b="1" dirty="0" err="1">
                <a:latin typeface="Times New Roman" pitchFamily="18" charset="0"/>
                <a:cs typeface="Times New Roman" pitchFamily="18" charset="0"/>
              </a:rPr>
              <a:t>văn</a:t>
            </a:r>
            <a:r>
              <a:rPr lang="en-US" sz="5400" b="1" dirty="0">
                <a:latin typeface="Times New Roman" pitchFamily="18" charset="0"/>
                <a:cs typeface="Times New Roman" pitchFamily="18" charset="0"/>
              </a:rPr>
              <a:t> </a:t>
            </a:r>
            <a:r>
              <a:rPr lang="en-US" sz="5400" b="1" dirty="0" err="1">
                <a:latin typeface="Times New Roman" pitchFamily="18" charset="0"/>
                <a:cs typeface="Times New Roman" pitchFamily="18" charset="0"/>
              </a:rPr>
              <a:t>bản</a:t>
            </a:r>
            <a:endParaRPr lang="en-US" sz="5400" b="1" dirty="0">
              <a:latin typeface="Times New Roman" pitchFamily="18" charset="0"/>
              <a:cs typeface="Times New Roman" pitchFamily="18" charset="0"/>
            </a:endParaRPr>
          </a:p>
        </p:txBody>
      </p:sp>
      <p:pic>
        <p:nvPicPr>
          <p:cNvPr id="1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0759" t="6250" r="57586" b="88237"/>
          <a:stretch/>
        </p:blipFill>
        <p:spPr bwMode="auto">
          <a:xfrm>
            <a:off x="3468011" y="3037891"/>
            <a:ext cx="583708" cy="798867"/>
          </a:xfrm>
          <a:prstGeom prst="rect">
            <a:avLst/>
          </a:prstGeom>
          <a:ln w="9525">
            <a:solidFill>
              <a:schemeClr val="tx1"/>
            </a:solidFill>
            <a:miter lim="800000"/>
            <a:headEnd/>
            <a:tailEnd/>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pic>
      <p:pic>
        <p:nvPicPr>
          <p:cNvPr id="1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8945" t="6390" r="59043" b="88322"/>
          <a:stretch/>
        </p:blipFill>
        <p:spPr bwMode="auto">
          <a:xfrm>
            <a:off x="3546688" y="3987215"/>
            <a:ext cx="624251" cy="793023"/>
          </a:xfrm>
          <a:prstGeom prst="rect">
            <a:avLst/>
          </a:prstGeom>
          <a:ln w="9525">
            <a:solidFill>
              <a:schemeClr val="tx1"/>
            </a:solidFill>
            <a:miter lim="800000"/>
            <a:headEnd/>
            <a:tailEnd/>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736038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35" presetClass="path" presetSubtype="0" accel="50000" decel="50000" fill="hold" nodeType="afterEffect">
                                  <p:stCondLst>
                                    <p:cond delay="0"/>
                                  </p:stCondLst>
                                  <p:childTnLst>
                                    <p:animMotion origin="layout" path="M -2.00855E-6 2.09877E-6 L -0.02257 -0.18017 " pathEditMode="relative" rAng="0" ptsTypes="AA">
                                      <p:cBhvr>
                                        <p:cTn id="12" dur="1000" fill="hold"/>
                                        <p:tgtEl>
                                          <p:spTgt spid="10"/>
                                        </p:tgtEl>
                                        <p:attrNameLst>
                                          <p:attrName>ppt_x</p:attrName>
                                          <p:attrName>ppt_y</p:attrName>
                                        </p:attrNameLst>
                                      </p:cBhvr>
                                      <p:rCtr x="-1135" y="-9008"/>
                                    </p:animMotion>
                                  </p:childTnLst>
                                </p:cTn>
                              </p:par>
                            </p:childTnLst>
                          </p:cTn>
                        </p:par>
                        <p:par>
                          <p:cTn id="13" fill="hold">
                            <p:stCondLst>
                              <p:cond delay="2000"/>
                            </p:stCondLst>
                            <p:childTnLst>
                              <p:par>
                                <p:cTn id="14" presetID="1" presetClass="exit" presetSubtype="0" fill="hold" nodeType="afterEffect">
                                  <p:stCondLst>
                                    <p:cond delay="0"/>
                                  </p:stCondLst>
                                  <p:childTnLst>
                                    <p:set>
                                      <p:cBhvr>
                                        <p:cTn id="15" dur="1" fill="hold">
                                          <p:stCondLst>
                                            <p:cond delay="0"/>
                                          </p:stCondLst>
                                        </p:cTn>
                                        <p:tgtEl>
                                          <p:spTgt spid="10"/>
                                        </p:tgtEl>
                                        <p:attrNameLst>
                                          <p:attrName>style.visibility</p:attrName>
                                        </p:attrNameLst>
                                      </p:cBhvr>
                                      <p:to>
                                        <p:strVal val="hidden"/>
                                      </p:to>
                                    </p:set>
                                  </p:childTnLst>
                                </p:cTn>
                              </p:par>
                              <p:par>
                                <p:cTn id="16" presetID="1" presetClass="entr" presetSubtype="0" fill="hold" nodeType="withEffect">
                                  <p:stCondLst>
                                    <p:cond delay="0"/>
                                  </p:stCondLst>
                                  <p:childTnLst>
                                    <p:set>
                                      <p:cBhvr>
                                        <p:cTn id="17" dur="1" fill="hold">
                                          <p:stCondLst>
                                            <p:cond delay="0"/>
                                          </p:stCondLst>
                                        </p:cTn>
                                        <p:tgtEl>
                                          <p:spTgt spid="14"/>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childTnLst>
                          </p:cTn>
                        </p:par>
                        <p:par>
                          <p:cTn id="25" fill="hold">
                            <p:stCondLst>
                              <p:cond delay="1000"/>
                            </p:stCondLst>
                            <p:childTnLst>
                              <p:par>
                                <p:cTn id="26" presetID="35" presetClass="path" presetSubtype="0" accel="50000" decel="50000" fill="hold" nodeType="afterEffect">
                                  <p:stCondLst>
                                    <p:cond delay="0"/>
                                  </p:stCondLst>
                                  <p:childTnLst>
                                    <p:animMotion origin="layout" path="M 1.11111E-6 3.82716E-6 L -0.30476 -0.08951 " pathEditMode="relative" rAng="0" ptsTypes="AA">
                                      <p:cBhvr>
                                        <p:cTn id="27" dur="1000" fill="hold"/>
                                        <p:tgtEl>
                                          <p:spTgt spid="9"/>
                                        </p:tgtEl>
                                        <p:attrNameLst>
                                          <p:attrName>ppt_x</p:attrName>
                                          <p:attrName>ppt_y</p:attrName>
                                        </p:attrNameLst>
                                      </p:cBhvr>
                                      <p:rCtr x="-15238" y="-4475"/>
                                    </p:animMotion>
                                  </p:childTnLst>
                                </p:cTn>
                              </p:par>
                            </p:childTnLst>
                          </p:cTn>
                        </p:par>
                        <p:par>
                          <p:cTn id="28" fill="hold">
                            <p:stCondLst>
                              <p:cond delay="2000"/>
                            </p:stCondLst>
                            <p:childTnLst>
                              <p:par>
                                <p:cTn id="29" presetID="1" presetClass="exit" presetSubtype="0" fill="hold" nodeType="afterEffect">
                                  <p:stCondLst>
                                    <p:cond delay="0"/>
                                  </p:stCondLst>
                                  <p:childTnLst>
                                    <p:set>
                                      <p:cBhvr>
                                        <p:cTn id="30" dur="1" fill="hold">
                                          <p:stCondLst>
                                            <p:cond delay="0"/>
                                          </p:stCondLst>
                                        </p:cTn>
                                        <p:tgtEl>
                                          <p:spTgt spid="9"/>
                                        </p:tgtEl>
                                        <p:attrNameLst>
                                          <p:attrName>style.visibility</p:attrName>
                                        </p:attrNameLst>
                                      </p:cBhvr>
                                      <p:to>
                                        <p:strVal val="hidden"/>
                                      </p:to>
                                    </p:set>
                                  </p:childTnLst>
                                </p:cTn>
                              </p:par>
                              <p:par>
                                <p:cTn id="31" presetID="1" presetClass="entr" presetSubtype="0"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1000"/>
                                        <p:tgtEl>
                                          <p:spTgt spid="8"/>
                                        </p:tgtEl>
                                      </p:cBhvr>
                                    </p:animEffect>
                                    <p:anim calcmode="lin" valueType="num">
                                      <p:cBhvr>
                                        <p:cTn id="38" dur="1000" fill="hold"/>
                                        <p:tgtEl>
                                          <p:spTgt spid="8"/>
                                        </p:tgtEl>
                                        <p:attrNameLst>
                                          <p:attrName>ppt_x</p:attrName>
                                        </p:attrNameLst>
                                      </p:cBhvr>
                                      <p:tavLst>
                                        <p:tav tm="0">
                                          <p:val>
                                            <p:strVal val="#ppt_x"/>
                                          </p:val>
                                        </p:tav>
                                        <p:tav tm="100000">
                                          <p:val>
                                            <p:strVal val="#ppt_x"/>
                                          </p:val>
                                        </p:tav>
                                      </p:tavLst>
                                    </p:anim>
                                    <p:anim calcmode="lin" valueType="num">
                                      <p:cBhvr>
                                        <p:cTn id="39" dur="1000" fill="hold"/>
                                        <p:tgtEl>
                                          <p:spTgt spid="8"/>
                                        </p:tgtEl>
                                        <p:attrNameLst>
                                          <p:attrName>ppt_y</p:attrName>
                                        </p:attrNameLst>
                                      </p:cBhvr>
                                      <p:tavLst>
                                        <p:tav tm="0">
                                          <p:val>
                                            <p:strVal val="#ppt_y+.1"/>
                                          </p:val>
                                        </p:tav>
                                        <p:tav tm="100000">
                                          <p:val>
                                            <p:strVal val="#ppt_y"/>
                                          </p:val>
                                        </p:tav>
                                      </p:tavLst>
                                    </p:anim>
                                  </p:childTnLst>
                                </p:cTn>
                              </p:par>
                            </p:childTnLst>
                          </p:cTn>
                        </p:par>
                        <p:par>
                          <p:cTn id="40" fill="hold">
                            <p:stCondLst>
                              <p:cond delay="1000"/>
                            </p:stCondLst>
                            <p:childTnLst>
                              <p:par>
                                <p:cTn id="41" presetID="1" presetClass="entr" presetSubtype="0"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50" name="Google Shape;350;p28"/>
          <p:cNvSpPr txBox="1">
            <a:spLocks noGrp="1"/>
          </p:cNvSpPr>
          <p:nvPr>
            <p:ph type="sldNum" idx="12"/>
          </p:nvPr>
        </p:nvSpPr>
        <p:spPr>
          <a:xfrm>
            <a:off x="5638230" y="7602600"/>
            <a:ext cx="610740" cy="626400"/>
          </a:xfrm>
          <a:prstGeom prst="rect">
            <a:avLst/>
          </a:prstGeom>
        </p:spPr>
        <p:txBody>
          <a:bodyPr spcFirstLastPara="1" wrap="square" lIns="128707" tIns="128707" rIns="128707" bIns="128707" anchor="t" anchorCtr="0">
            <a:noAutofit/>
          </a:bodyPr>
          <a:lstStyle/>
          <a:p>
            <a:fld id="{00000000-1234-1234-1234-123412341234}" type="slidenum">
              <a:rPr lang="en"/>
              <a:pPr/>
              <a:t>9</a:t>
            </a:fld>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71391" y="4642338"/>
            <a:ext cx="25146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9"/>
          <p:cNvSpPr txBox="1">
            <a:spLocks noChangeArrowheads="1"/>
          </p:cNvSpPr>
          <p:nvPr/>
        </p:nvSpPr>
        <p:spPr bwMode="auto">
          <a:xfrm>
            <a:off x="1371600" y="1989030"/>
            <a:ext cx="9601199" cy="3062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0" tIns="45715" rIns="91430" bIns="45715">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marL="571500" indent="-571500" eaLnBrk="1" hangingPunct="1">
              <a:buFont typeface="Wingdings" pitchFamily="2" charset="2"/>
              <a:buChar char="q"/>
            </a:pPr>
            <a:r>
              <a:rPr lang="en-US" altLang="vi-VN" sz="3700" dirty="0" err="1">
                <a:solidFill>
                  <a:srgbClr val="0033CC"/>
                </a:solidFill>
                <a:latin typeface="Times New Roman" pitchFamily="18" charset="0"/>
                <a:cs typeface="Times New Roman" pitchFamily="18" charset="0"/>
              </a:rPr>
              <a:t>Cách</a:t>
            </a:r>
            <a:r>
              <a:rPr lang="en-US" altLang="vi-VN" sz="3700" dirty="0">
                <a:solidFill>
                  <a:srgbClr val="0033CC"/>
                </a:solidFill>
                <a:latin typeface="Times New Roman" pitchFamily="18" charset="0"/>
                <a:cs typeface="Times New Roman" pitchFamily="18" charset="0"/>
              </a:rPr>
              <a:t> </a:t>
            </a:r>
            <a:r>
              <a:rPr lang="en-US" altLang="vi-VN" sz="3700" dirty="0" err="1">
                <a:solidFill>
                  <a:srgbClr val="0033CC"/>
                </a:solidFill>
                <a:latin typeface="Times New Roman" pitchFamily="18" charset="0"/>
                <a:cs typeface="Times New Roman" pitchFamily="18" charset="0"/>
              </a:rPr>
              <a:t>điều</a:t>
            </a:r>
            <a:r>
              <a:rPr lang="en-US" altLang="vi-VN" sz="3700" dirty="0">
                <a:solidFill>
                  <a:srgbClr val="0033CC"/>
                </a:solidFill>
                <a:latin typeface="Times New Roman" pitchFamily="18" charset="0"/>
                <a:cs typeface="Times New Roman" pitchFamily="18" charset="0"/>
              </a:rPr>
              <a:t> </a:t>
            </a:r>
            <a:r>
              <a:rPr lang="en-US" altLang="vi-VN" sz="3700" dirty="0" err="1">
                <a:solidFill>
                  <a:srgbClr val="0033CC"/>
                </a:solidFill>
                <a:latin typeface="Times New Roman" pitchFamily="18" charset="0"/>
                <a:cs typeface="Times New Roman" pitchFamily="18" charset="0"/>
              </a:rPr>
              <a:t>chỉnh</a:t>
            </a:r>
            <a:r>
              <a:rPr lang="en-US" altLang="vi-VN" sz="3700" dirty="0">
                <a:solidFill>
                  <a:srgbClr val="0033CC"/>
                </a:solidFill>
                <a:latin typeface="Times New Roman" pitchFamily="18" charset="0"/>
                <a:cs typeface="Times New Roman" pitchFamily="18" charset="0"/>
              </a:rPr>
              <a:t> </a:t>
            </a:r>
            <a:r>
              <a:rPr lang="en-US" altLang="vi-VN" sz="3700" dirty="0" err="1">
                <a:solidFill>
                  <a:srgbClr val="0033CC"/>
                </a:solidFill>
                <a:latin typeface="Times New Roman" pitchFamily="18" charset="0"/>
                <a:cs typeface="Times New Roman" pitchFamily="18" charset="0"/>
              </a:rPr>
              <a:t>khoảng</a:t>
            </a:r>
            <a:r>
              <a:rPr lang="en-US" altLang="vi-VN" sz="3700" dirty="0">
                <a:solidFill>
                  <a:srgbClr val="0033CC"/>
                </a:solidFill>
                <a:latin typeface="Times New Roman" pitchFamily="18" charset="0"/>
                <a:cs typeface="Times New Roman" pitchFamily="18" charset="0"/>
              </a:rPr>
              <a:t> </a:t>
            </a:r>
            <a:r>
              <a:rPr lang="en-US" altLang="vi-VN" sz="3700" dirty="0" err="1">
                <a:solidFill>
                  <a:srgbClr val="0033CC"/>
                </a:solidFill>
                <a:latin typeface="Times New Roman" pitchFamily="18" charset="0"/>
                <a:cs typeface="Times New Roman" pitchFamily="18" charset="0"/>
              </a:rPr>
              <a:t>cách</a:t>
            </a:r>
            <a:r>
              <a:rPr lang="en-US" altLang="vi-VN" sz="3700" dirty="0">
                <a:solidFill>
                  <a:srgbClr val="0033CC"/>
                </a:solidFill>
                <a:latin typeface="Times New Roman" pitchFamily="18" charset="0"/>
                <a:cs typeface="Times New Roman" pitchFamily="18" charset="0"/>
              </a:rPr>
              <a:t> </a:t>
            </a:r>
            <a:r>
              <a:rPr lang="en-US" altLang="vi-VN" sz="3700" dirty="0" err="1">
                <a:solidFill>
                  <a:srgbClr val="0033CC"/>
                </a:solidFill>
                <a:latin typeface="Times New Roman" pitchFamily="18" charset="0"/>
                <a:cs typeface="Times New Roman" pitchFamily="18" charset="0"/>
              </a:rPr>
              <a:t>gi</a:t>
            </a:r>
            <a:r>
              <a:rPr lang="vi-VN" altLang="vi-VN" sz="3700" dirty="0">
                <a:solidFill>
                  <a:srgbClr val="0033CC"/>
                </a:solidFill>
                <a:latin typeface="Times New Roman" pitchFamily="18" charset="0"/>
                <a:cs typeface="Times New Roman" pitchFamily="18" charset="0"/>
              </a:rPr>
              <a:t>ữa</a:t>
            </a:r>
            <a:r>
              <a:rPr lang="en-US" altLang="vi-VN" sz="3700" dirty="0">
                <a:solidFill>
                  <a:srgbClr val="0033CC"/>
                </a:solidFill>
                <a:latin typeface="Times New Roman" pitchFamily="18" charset="0"/>
                <a:cs typeface="Times New Roman" pitchFamily="18" charset="0"/>
              </a:rPr>
              <a:t> </a:t>
            </a:r>
            <a:r>
              <a:rPr lang="en-US" altLang="vi-VN" sz="3700" dirty="0" err="1">
                <a:solidFill>
                  <a:srgbClr val="0033CC"/>
                </a:solidFill>
                <a:latin typeface="Times New Roman" pitchFamily="18" charset="0"/>
                <a:cs typeface="Times New Roman" pitchFamily="18" charset="0"/>
              </a:rPr>
              <a:t>các</a:t>
            </a:r>
            <a:r>
              <a:rPr lang="en-US" altLang="vi-VN" sz="3700" dirty="0">
                <a:solidFill>
                  <a:srgbClr val="0033CC"/>
                </a:solidFill>
                <a:latin typeface="Times New Roman" pitchFamily="18" charset="0"/>
                <a:cs typeface="Times New Roman" pitchFamily="18" charset="0"/>
              </a:rPr>
              <a:t> </a:t>
            </a:r>
            <a:r>
              <a:rPr lang="en-US" altLang="vi-VN" sz="3700" dirty="0" err="1">
                <a:solidFill>
                  <a:srgbClr val="0033CC"/>
                </a:solidFill>
                <a:latin typeface="Times New Roman" pitchFamily="18" charset="0"/>
                <a:cs typeface="Times New Roman" pitchFamily="18" charset="0"/>
              </a:rPr>
              <a:t>dòng</a:t>
            </a:r>
            <a:r>
              <a:rPr lang="en-US" altLang="vi-VN" sz="3700" dirty="0">
                <a:solidFill>
                  <a:srgbClr val="0033CC"/>
                </a:solidFill>
                <a:latin typeface="Times New Roman" pitchFamily="18" charset="0"/>
                <a:cs typeface="Times New Roman" pitchFamily="18" charset="0"/>
              </a:rPr>
              <a:t>:</a:t>
            </a:r>
            <a:r>
              <a:rPr lang="en-US" altLang="vi-VN" sz="3700" dirty="0">
                <a:latin typeface="Times New Roman" pitchFamily="18" charset="0"/>
                <a:cs typeface="Times New Roman" pitchFamily="18" charset="0"/>
              </a:rPr>
              <a:t> </a:t>
            </a:r>
          </a:p>
          <a:p>
            <a:pPr eaLnBrk="1" hangingPunct="1"/>
            <a:r>
              <a:rPr lang="en-US" altLang="vi-VN" sz="3900" dirty="0">
                <a:latin typeface="Times New Roman" pitchFamily="18" charset="0"/>
                <a:cs typeface="Times New Roman" pitchFamily="18" charset="0"/>
              </a:rPr>
              <a:t>	</a:t>
            </a:r>
            <a:r>
              <a:rPr lang="en-US" altLang="vi-VN" sz="3900" dirty="0" err="1">
                <a:latin typeface="Times New Roman" pitchFamily="18" charset="0"/>
                <a:cs typeface="Times New Roman" pitchFamily="18" charset="0"/>
              </a:rPr>
              <a:t>Bước</a:t>
            </a:r>
            <a:r>
              <a:rPr lang="en-US" altLang="vi-VN" sz="3900" dirty="0">
                <a:latin typeface="Times New Roman" pitchFamily="18" charset="0"/>
                <a:cs typeface="Times New Roman" pitchFamily="18" charset="0"/>
              </a:rPr>
              <a:t> 1: </a:t>
            </a:r>
            <a:r>
              <a:rPr lang="en-US" altLang="vi-VN" sz="3900" dirty="0" err="1">
                <a:latin typeface="Times New Roman" pitchFamily="18" charset="0"/>
                <a:cs typeface="Times New Roman" pitchFamily="18" charset="0"/>
              </a:rPr>
              <a:t>Bôi</a:t>
            </a:r>
            <a:r>
              <a:rPr lang="en-US" altLang="vi-VN" sz="3900" dirty="0">
                <a:latin typeface="Times New Roman" pitchFamily="18" charset="0"/>
                <a:cs typeface="Times New Roman" pitchFamily="18" charset="0"/>
              </a:rPr>
              <a:t> </a:t>
            </a:r>
            <a:r>
              <a:rPr lang="vi-VN" altLang="vi-VN" sz="3900" dirty="0">
                <a:latin typeface="Times New Roman" pitchFamily="18" charset="0"/>
                <a:cs typeface="Times New Roman" pitchFamily="18" charset="0"/>
              </a:rPr>
              <a:t>đ</a:t>
            </a:r>
            <a:r>
              <a:rPr lang="en-US" altLang="vi-VN" sz="3900" dirty="0">
                <a:latin typeface="Times New Roman" pitchFamily="18" charset="0"/>
                <a:cs typeface="Times New Roman" pitchFamily="18" charset="0"/>
              </a:rPr>
              <a:t>en </a:t>
            </a:r>
            <a:r>
              <a:rPr lang="vi-VN" altLang="vi-VN" sz="3900" dirty="0">
                <a:latin typeface="Times New Roman" pitchFamily="18" charset="0"/>
                <a:cs typeface="Times New Roman" pitchFamily="18" charset="0"/>
              </a:rPr>
              <a:t>đ</a:t>
            </a:r>
            <a:r>
              <a:rPr lang="en-US" altLang="vi-VN" sz="3900" dirty="0" err="1">
                <a:latin typeface="Times New Roman" pitchFamily="18" charset="0"/>
                <a:cs typeface="Times New Roman" pitchFamily="18" charset="0"/>
              </a:rPr>
              <a:t>oạn</a:t>
            </a:r>
            <a:r>
              <a:rPr lang="en-US" altLang="vi-VN" sz="3900" dirty="0">
                <a:latin typeface="Times New Roman" pitchFamily="18" charset="0"/>
                <a:cs typeface="Times New Roman" pitchFamily="18" charset="0"/>
              </a:rPr>
              <a:t> v</a:t>
            </a:r>
            <a:r>
              <a:rPr lang="vi-VN" altLang="vi-VN" sz="3900" dirty="0">
                <a:latin typeface="Times New Roman" pitchFamily="18" charset="0"/>
                <a:cs typeface="Times New Roman" pitchFamily="18" charset="0"/>
              </a:rPr>
              <a:t>ă</a:t>
            </a:r>
            <a:r>
              <a:rPr lang="en-US" altLang="vi-VN" sz="3900" dirty="0">
                <a:latin typeface="Times New Roman" pitchFamily="18" charset="0"/>
                <a:cs typeface="Times New Roman" pitchFamily="18" charset="0"/>
              </a:rPr>
              <a:t>n </a:t>
            </a:r>
            <a:r>
              <a:rPr lang="en-US" altLang="vi-VN" sz="3900" dirty="0" err="1">
                <a:latin typeface="Times New Roman" pitchFamily="18" charset="0"/>
                <a:cs typeface="Times New Roman" pitchFamily="18" charset="0"/>
              </a:rPr>
              <a:t>bản</a:t>
            </a:r>
            <a:r>
              <a:rPr lang="en-US" altLang="vi-VN" sz="3900" dirty="0">
                <a:latin typeface="Times New Roman" pitchFamily="18" charset="0"/>
                <a:cs typeface="Times New Roman" pitchFamily="18" charset="0"/>
              </a:rPr>
              <a:t> </a:t>
            </a:r>
            <a:r>
              <a:rPr lang="en-US" altLang="vi-VN" sz="3900" dirty="0" err="1">
                <a:latin typeface="Times New Roman" pitchFamily="18" charset="0"/>
                <a:cs typeface="Times New Roman" pitchFamily="18" charset="0"/>
              </a:rPr>
              <a:t>muốn</a:t>
            </a:r>
            <a:r>
              <a:rPr lang="en-US" altLang="vi-VN" sz="3900" dirty="0">
                <a:latin typeface="Times New Roman" pitchFamily="18" charset="0"/>
                <a:cs typeface="Times New Roman" pitchFamily="18" charset="0"/>
              </a:rPr>
              <a:t> </a:t>
            </a:r>
            <a:r>
              <a:rPr lang="vi-VN" altLang="vi-VN" sz="3900" dirty="0">
                <a:latin typeface="Times New Roman" pitchFamily="18" charset="0"/>
                <a:cs typeface="Times New Roman" pitchFamily="18" charset="0"/>
              </a:rPr>
              <a:t>đ</a:t>
            </a:r>
            <a:r>
              <a:rPr lang="en-US" altLang="vi-VN" sz="3900" dirty="0" err="1">
                <a:latin typeface="Times New Roman" pitchFamily="18" charset="0"/>
                <a:cs typeface="Times New Roman" pitchFamily="18" charset="0"/>
              </a:rPr>
              <a:t>iều</a:t>
            </a:r>
            <a:r>
              <a:rPr lang="en-US" altLang="vi-VN" sz="3900" dirty="0">
                <a:latin typeface="Times New Roman" pitchFamily="18" charset="0"/>
                <a:cs typeface="Times New Roman" pitchFamily="18" charset="0"/>
              </a:rPr>
              <a:t> </a:t>
            </a:r>
            <a:r>
              <a:rPr lang="en-US" altLang="vi-VN" sz="3900" dirty="0" err="1">
                <a:latin typeface="Times New Roman" pitchFamily="18" charset="0"/>
                <a:cs typeface="Times New Roman" pitchFamily="18" charset="0"/>
              </a:rPr>
              <a:t>chỉnh</a:t>
            </a:r>
            <a:r>
              <a:rPr lang="en-US" altLang="vi-VN" sz="3900" dirty="0">
                <a:latin typeface="Times New Roman" pitchFamily="18" charset="0"/>
                <a:cs typeface="Times New Roman" pitchFamily="18" charset="0"/>
              </a:rPr>
              <a:t> </a:t>
            </a:r>
            <a:r>
              <a:rPr lang="en-US" altLang="vi-VN" sz="3900" dirty="0" err="1">
                <a:latin typeface="Times New Roman" pitchFamily="18" charset="0"/>
                <a:cs typeface="Times New Roman" pitchFamily="18" charset="0"/>
              </a:rPr>
              <a:t>khoảng</a:t>
            </a:r>
            <a:r>
              <a:rPr lang="en-US" altLang="vi-VN" sz="3900" dirty="0">
                <a:latin typeface="Times New Roman" pitchFamily="18" charset="0"/>
                <a:cs typeface="Times New Roman" pitchFamily="18" charset="0"/>
              </a:rPr>
              <a:t> </a:t>
            </a:r>
            <a:r>
              <a:rPr lang="en-US" altLang="vi-VN" sz="3900" dirty="0" err="1">
                <a:latin typeface="Times New Roman" pitchFamily="18" charset="0"/>
                <a:cs typeface="Times New Roman" pitchFamily="18" charset="0"/>
              </a:rPr>
              <a:t>cách</a:t>
            </a:r>
            <a:r>
              <a:rPr lang="en-US" altLang="vi-VN" sz="3900" dirty="0">
                <a:latin typeface="Times New Roman" pitchFamily="18" charset="0"/>
                <a:cs typeface="Times New Roman" pitchFamily="18" charset="0"/>
              </a:rPr>
              <a:t>.</a:t>
            </a:r>
          </a:p>
          <a:p>
            <a:pPr eaLnBrk="1" hangingPunct="1"/>
            <a:r>
              <a:rPr lang="en-US" altLang="vi-VN" sz="3900" dirty="0">
                <a:latin typeface="Times New Roman" pitchFamily="18" charset="0"/>
                <a:cs typeface="Times New Roman" pitchFamily="18" charset="0"/>
              </a:rPr>
              <a:t>	</a:t>
            </a:r>
            <a:r>
              <a:rPr lang="en-US" altLang="vi-VN" sz="3900" dirty="0" err="1">
                <a:latin typeface="Times New Roman" pitchFamily="18" charset="0"/>
                <a:cs typeface="Times New Roman" pitchFamily="18" charset="0"/>
              </a:rPr>
              <a:t>Bước</a:t>
            </a:r>
            <a:r>
              <a:rPr lang="en-US" altLang="vi-VN" sz="3900" dirty="0">
                <a:latin typeface="Times New Roman" pitchFamily="18" charset="0"/>
                <a:cs typeface="Times New Roman" pitchFamily="18" charset="0"/>
              </a:rPr>
              <a:t> 2: </a:t>
            </a:r>
            <a:r>
              <a:rPr lang="en-US" altLang="vi-VN" sz="3900" dirty="0" err="1">
                <a:latin typeface="Times New Roman" pitchFamily="18" charset="0"/>
                <a:cs typeface="Times New Roman" pitchFamily="18" charset="0"/>
              </a:rPr>
              <a:t>Nháy</a:t>
            </a:r>
            <a:r>
              <a:rPr lang="en-US" altLang="vi-VN" sz="3900" dirty="0">
                <a:latin typeface="Times New Roman" pitchFamily="18" charset="0"/>
                <a:cs typeface="Times New Roman" pitchFamily="18" charset="0"/>
              </a:rPr>
              <a:t> </a:t>
            </a:r>
            <a:r>
              <a:rPr lang="en-US" altLang="vi-VN" sz="3900" dirty="0" err="1">
                <a:latin typeface="Times New Roman" pitchFamily="18" charset="0"/>
                <a:cs typeface="Times New Roman" pitchFamily="18" charset="0"/>
              </a:rPr>
              <a:t>vào</a:t>
            </a:r>
            <a:r>
              <a:rPr lang="en-US" altLang="vi-VN" sz="3900" dirty="0">
                <a:latin typeface="Times New Roman" pitchFamily="18" charset="0"/>
                <a:cs typeface="Times New Roman" pitchFamily="18" charset="0"/>
              </a:rPr>
              <a:t> </a:t>
            </a:r>
            <a:r>
              <a:rPr lang="en-US" altLang="vi-VN" sz="3900" dirty="0" err="1">
                <a:latin typeface="Times New Roman" pitchFamily="18" charset="0"/>
                <a:cs typeface="Times New Roman" pitchFamily="18" charset="0"/>
              </a:rPr>
              <a:t>nút</a:t>
            </a:r>
            <a:r>
              <a:rPr lang="en-US" altLang="vi-VN" sz="3900" dirty="0">
                <a:latin typeface="Times New Roman" pitchFamily="18" charset="0"/>
                <a:cs typeface="Times New Roman" pitchFamily="18" charset="0"/>
              </a:rPr>
              <a:t> </a:t>
            </a:r>
            <a:r>
              <a:rPr lang="en-US" altLang="vi-VN" sz="3900" dirty="0" err="1">
                <a:latin typeface="Times New Roman" pitchFamily="18" charset="0"/>
                <a:cs typeface="Times New Roman" pitchFamily="18" charset="0"/>
              </a:rPr>
              <a:t>lệnh</a:t>
            </a:r>
            <a:r>
              <a:rPr lang="en-US" altLang="vi-VN" sz="3900" dirty="0">
                <a:latin typeface="Times New Roman" pitchFamily="18" charset="0"/>
                <a:cs typeface="Times New Roman" pitchFamily="18" charset="0"/>
              </a:rPr>
              <a:t>           </a:t>
            </a:r>
            <a:r>
              <a:rPr lang="en-US" altLang="vi-VN" sz="3900" dirty="0" err="1">
                <a:latin typeface="Times New Roman" pitchFamily="18" charset="0"/>
                <a:cs typeface="Times New Roman" pitchFamily="18" charset="0"/>
              </a:rPr>
              <a:t>chọn</a:t>
            </a:r>
            <a:r>
              <a:rPr lang="en-US" altLang="vi-VN" sz="3900" dirty="0">
                <a:latin typeface="Times New Roman" pitchFamily="18" charset="0"/>
                <a:cs typeface="Times New Roman" pitchFamily="18" charset="0"/>
              </a:rPr>
              <a:t> </a:t>
            </a:r>
            <a:r>
              <a:rPr lang="en-US" altLang="vi-VN" sz="3900" dirty="0" err="1">
                <a:latin typeface="Times New Roman" pitchFamily="18" charset="0"/>
                <a:cs typeface="Times New Roman" pitchFamily="18" charset="0"/>
              </a:rPr>
              <a:t>một</a:t>
            </a:r>
            <a:r>
              <a:rPr lang="en-US" altLang="vi-VN" sz="3900" dirty="0">
                <a:latin typeface="Times New Roman" pitchFamily="18" charset="0"/>
                <a:cs typeface="Times New Roman" pitchFamily="18" charset="0"/>
              </a:rPr>
              <a:t> </a:t>
            </a:r>
            <a:r>
              <a:rPr lang="en-US" altLang="vi-VN" sz="3900" dirty="0" err="1">
                <a:latin typeface="Times New Roman" pitchFamily="18" charset="0"/>
                <a:cs typeface="Times New Roman" pitchFamily="18" charset="0"/>
              </a:rPr>
              <a:t>trong</a:t>
            </a:r>
            <a:r>
              <a:rPr lang="en-US" altLang="vi-VN" sz="3900" dirty="0">
                <a:latin typeface="Times New Roman" pitchFamily="18" charset="0"/>
                <a:cs typeface="Times New Roman" pitchFamily="18" charset="0"/>
              </a:rPr>
              <a:t> </a:t>
            </a:r>
            <a:r>
              <a:rPr lang="en-US" altLang="vi-VN" sz="3900" dirty="0" err="1">
                <a:latin typeface="Times New Roman" pitchFamily="18" charset="0"/>
                <a:cs typeface="Times New Roman" pitchFamily="18" charset="0"/>
              </a:rPr>
              <a:t>các</a:t>
            </a:r>
            <a:r>
              <a:rPr lang="en-US" altLang="vi-VN" sz="3900" dirty="0">
                <a:latin typeface="Times New Roman" pitchFamily="18" charset="0"/>
                <a:cs typeface="Times New Roman" pitchFamily="18" charset="0"/>
              </a:rPr>
              <a:t> </a:t>
            </a:r>
            <a:r>
              <a:rPr lang="en-US" altLang="vi-VN" sz="3900" dirty="0" err="1">
                <a:latin typeface="Times New Roman" pitchFamily="18" charset="0"/>
                <a:cs typeface="Times New Roman" pitchFamily="18" charset="0"/>
              </a:rPr>
              <a:t>thông</a:t>
            </a:r>
            <a:r>
              <a:rPr lang="en-US" altLang="vi-VN" sz="3900" dirty="0">
                <a:latin typeface="Times New Roman" pitchFamily="18" charset="0"/>
                <a:cs typeface="Times New Roman" pitchFamily="18" charset="0"/>
              </a:rPr>
              <a:t> </a:t>
            </a:r>
            <a:r>
              <a:rPr lang="en-US" altLang="vi-VN" sz="3900" dirty="0" err="1">
                <a:latin typeface="Times New Roman" pitchFamily="18" charset="0"/>
                <a:cs typeface="Times New Roman" pitchFamily="18" charset="0"/>
              </a:rPr>
              <a:t>số</a:t>
            </a:r>
            <a:r>
              <a:rPr lang="en-US" altLang="vi-VN" sz="3900" dirty="0">
                <a:latin typeface="Times New Roman" pitchFamily="18" charset="0"/>
                <a:cs typeface="Times New Roman" pitchFamily="18" charset="0"/>
              </a:rPr>
              <a:t>. </a:t>
            </a:r>
          </a:p>
        </p:txBody>
      </p:sp>
      <p:pic>
        <p:nvPicPr>
          <p:cNvPr id="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81400" y="3176954"/>
            <a:ext cx="2972406"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257908" y="685800"/>
            <a:ext cx="11201401" cy="769431"/>
          </a:xfrm>
          <a:prstGeom prst="rect">
            <a:avLst/>
          </a:prstGeom>
          <a:noFill/>
        </p:spPr>
        <p:txBody>
          <a:bodyPr wrap="square" lIns="91430" tIns="45715" rIns="91430" bIns="45715" rtlCol="0">
            <a:spAutoFit/>
          </a:bodyPr>
          <a:lstStyle/>
          <a:p>
            <a:pPr algn="ctr"/>
            <a:r>
              <a:rPr lang="en-US" sz="4400" b="1" dirty="0">
                <a:latin typeface="Times New Roman" pitchFamily="18" charset="0"/>
                <a:cs typeface="Times New Roman" pitchFamily="18" charset="0"/>
              </a:rPr>
              <a:t>2. </a:t>
            </a:r>
            <a:r>
              <a:rPr lang="en-US" sz="4400" b="1" dirty="0" err="1">
                <a:latin typeface="Times New Roman" pitchFamily="18" charset="0"/>
                <a:cs typeface="Times New Roman" pitchFamily="18" charset="0"/>
              </a:rPr>
              <a:t>Điều</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chỉnh</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khoảng</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cách</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giữa</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các</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dòng</a:t>
            </a:r>
            <a:endParaRPr lang="en-US" sz="4400" b="1" dirty="0">
              <a:latin typeface="Times New Roman" pitchFamily="18" charset="0"/>
              <a:cs typeface="Times New Roman" pitchFamily="18" charset="0"/>
            </a:endParaRPr>
          </a:p>
        </p:txBody>
      </p:sp>
      <p:pic>
        <p:nvPicPr>
          <p:cNvPr id="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05549" y="3733800"/>
            <a:ext cx="1114651" cy="80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62329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ox(in)">
                                      <p:cBhvr>
                                        <p:cTn id="12" dur="500"/>
                                        <p:tgtEl>
                                          <p:spTgt spid="6"/>
                                        </p:tgtEl>
                                      </p:cBhvr>
                                    </p:animEffect>
                                  </p:childTnLst>
                                </p:cTn>
                              </p:par>
                              <p:par>
                                <p:cTn id="13" presetID="63" presetClass="path" presetSubtype="0" accel="50000" decel="50000" fill="hold" nodeType="withEffect">
                                  <p:stCondLst>
                                    <p:cond delay="0"/>
                                  </p:stCondLst>
                                  <p:childTnLst>
                                    <p:animMotion origin="layout" path="M 0.03526 0.00289 L 0.28526 0.00289 " pathEditMode="relative" rAng="0" ptsTypes="AA">
                                      <p:cBhvr>
                                        <p:cTn id="14" dur="1000" fill="hold"/>
                                        <p:tgtEl>
                                          <p:spTgt spid="7"/>
                                        </p:tgtEl>
                                        <p:attrNameLst>
                                          <p:attrName>ppt_x</p:attrName>
                                          <p:attrName>ppt_y</p:attrName>
                                        </p:attrNameLst>
                                      </p:cBhvr>
                                      <p:rCtr x="12500" y="0"/>
                                    </p:animMotion>
                                  </p:childTnLst>
                                </p:cTn>
                              </p:par>
                            </p:childTnLst>
                          </p:cTn>
                        </p:par>
                        <p:par>
                          <p:cTn id="15" fill="hold">
                            <p:stCondLst>
                              <p:cond delay="1000"/>
                            </p:stCondLst>
                            <p:childTnLst>
                              <p:par>
                                <p:cTn id="16" presetID="4"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ox(in)">
                                      <p:cBhvr>
                                        <p:cTn id="18" dur="500"/>
                                        <p:tgtEl>
                                          <p:spTgt spid="9"/>
                                        </p:tgtEl>
                                      </p:cBhvr>
                                    </p:animEffect>
                                  </p:childTnLst>
                                </p:cTn>
                              </p:par>
                              <p:par>
                                <p:cTn id="19" presetID="53" presetClass="exit" presetSubtype="32" fill="hold" nodeType="withEffect">
                                  <p:stCondLst>
                                    <p:cond delay="0"/>
                                  </p:stCondLst>
                                  <p:childTnLst>
                                    <p:anim calcmode="lin" valueType="num">
                                      <p:cBhvr>
                                        <p:cTn id="20" dur="500"/>
                                        <p:tgtEl>
                                          <p:spTgt spid="7"/>
                                        </p:tgtEl>
                                        <p:attrNameLst>
                                          <p:attrName>ppt_w</p:attrName>
                                        </p:attrNameLst>
                                      </p:cBhvr>
                                      <p:tavLst>
                                        <p:tav tm="0">
                                          <p:val>
                                            <p:strVal val="ppt_w"/>
                                          </p:val>
                                        </p:tav>
                                        <p:tav tm="100000">
                                          <p:val>
                                            <p:fltVal val="0"/>
                                          </p:val>
                                        </p:tav>
                                      </p:tavLst>
                                    </p:anim>
                                    <p:anim calcmode="lin" valueType="num">
                                      <p:cBhvr>
                                        <p:cTn id="21" dur="500"/>
                                        <p:tgtEl>
                                          <p:spTgt spid="7"/>
                                        </p:tgtEl>
                                        <p:attrNameLst>
                                          <p:attrName>ppt_h</p:attrName>
                                        </p:attrNameLst>
                                      </p:cBhvr>
                                      <p:tavLst>
                                        <p:tav tm="0">
                                          <p:val>
                                            <p:strVal val="ppt_h"/>
                                          </p:val>
                                        </p:tav>
                                        <p:tav tm="100000">
                                          <p:val>
                                            <p:fltVal val="0"/>
                                          </p:val>
                                        </p:tav>
                                      </p:tavLst>
                                    </p:anim>
                                    <p:animEffect transition="out" filter="fade">
                                      <p:cBhvr>
                                        <p:cTn id="22" dur="500"/>
                                        <p:tgtEl>
                                          <p:spTgt spid="7"/>
                                        </p:tgtEl>
                                      </p:cBhvr>
                                    </p:animEffect>
                                    <p:set>
                                      <p:cBhvr>
                                        <p:cTn id="23" dur="1" fill="hold">
                                          <p:stCondLst>
                                            <p:cond delay="499"/>
                                          </p:stCondLst>
                                        </p:cTn>
                                        <p:tgtEl>
                                          <p:spTgt spid="7"/>
                                        </p:tgtEl>
                                        <p:attrNameLst>
                                          <p:attrName>style.visibility</p:attrName>
                                        </p:attrNameLst>
                                      </p:cBhvr>
                                      <p:to>
                                        <p:strVal val="hidden"/>
                                      </p:to>
                                    </p:set>
                                  </p:childTnLst>
                                </p:cTn>
                              </p:par>
                            </p:childTnLst>
                          </p:cTn>
                        </p:par>
                        <p:par>
                          <p:cTn id="24" fill="hold">
                            <p:stCondLst>
                              <p:cond delay="1500"/>
                            </p:stCondLst>
                            <p:childTnLst>
                              <p:par>
                                <p:cTn id="25" presetID="24" presetClass="entr" presetSubtype="0"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to="" calcmode="lin" valueType="num">
                                      <p:cBhvr>
                                        <p:cTn id="27" dur="1" fill="hold"/>
                                        <p:tgtEl>
                                          <p:spTgt spid="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uck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Puck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Puck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831</TotalTime>
  <Words>577</Words>
  <Application>Microsoft Office PowerPoint</Application>
  <PresentationFormat>Custom</PresentationFormat>
  <Paragraphs>101</Paragraphs>
  <Slides>18</Slides>
  <Notes>11</Notes>
  <HiddenSlides>0</HiddenSlides>
  <MMClips>0</MMClips>
  <ScaleCrop>false</ScaleCrop>
  <HeadingPairs>
    <vt:vector size="4" baseType="variant">
      <vt:variant>
        <vt:lpstr>Theme</vt:lpstr>
      </vt:variant>
      <vt:variant>
        <vt:i4>4</vt:i4>
      </vt:variant>
      <vt:variant>
        <vt:lpstr>Slide Titles</vt:lpstr>
      </vt:variant>
      <vt:variant>
        <vt:i4>18</vt:i4>
      </vt:variant>
    </vt:vector>
  </HeadingPairs>
  <TitlesOfParts>
    <vt:vector size="22" baseType="lpstr">
      <vt:lpstr>Office Theme</vt:lpstr>
      <vt:lpstr>Puck template</vt:lpstr>
      <vt:lpstr>1_Puck template</vt:lpstr>
      <vt:lpstr>2_Puck template</vt:lpstr>
      <vt:lpstr>Môn: Tin học</vt:lpstr>
      <vt:lpstr>PowerPoint Presentation</vt:lpstr>
      <vt:lpstr>PowerPoint Presentation</vt:lpstr>
      <vt:lpstr>PowerPoint Presentation</vt:lpstr>
      <vt:lpstr>MỤC TIÊU</vt:lpstr>
      <vt:lpstr> Hang Sơn Đoòng Hang Sơn Đoòng tại xã Tân Trạch, huyện Bố Trạch tỉnh Quảng Bình của Việt Nam được coi là hang động tự nhiên lớn nhất thế giới. Hang này nằm trong quần thể hang động Phong Nha – Kẻ Bàng. Hang Sơn Đoòng là một phần của hệ thống ngầm nối với hơn 150 động khác ở Việt Nam gần biên giới với Lào. Thời báo New York xếp hang Sơn Đoòng vào vị trí thứ 8 trong 52 địa danh trong danh sách những nơi nên đến năm 2014. Dãy núi đá vôi vùng biên giới Việt – Lào có nhiều hang động như động Phong Nha đã biết đến từ lâu nhưng hang Sơn Đoòng chỉ được khám phá vào năm 1991 khi Hồ Khanh - một người dân địa phương - tình cờ tìm ra khi lánh vào cửa hang để tránh mưa. Bẵng một thời gian đến năm 2009 khi đoàn thám hiểm Hiệp hội Hang động Hoàng gia đến khu vực này thăm dò thì Hồ Khanh mới báo cho họ. Phải khó khăn lắm ông mới tìm lại được cửa hang vốn nằm sâu trong rừng già với địa hình khá hiểm trở, cách xa đường lớn và không thể phát hiện thấy trên Google Earth. Dưới sự hướng dẫn của ông, họ đã đi sâu vào hang, chụp ảnh, đo đạc và thu thập dữ kiện khoa học.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WIN7PRO</cp:lastModifiedBy>
  <cp:revision>64</cp:revision>
  <dcterms:created xsi:type="dcterms:W3CDTF">2019-10-13T09:09:41Z</dcterms:created>
  <dcterms:modified xsi:type="dcterms:W3CDTF">2022-10-08T03:07:35Z</dcterms:modified>
</cp:coreProperties>
</file>